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6"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7EB830B-80B4-410C-9DFD-0EB82A07CC66}" type="datetimeFigureOut">
              <a:rPr lang="fa-IR" smtClean="0"/>
              <a:t>06/06/1443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CE8776-2044-4AC9-B786-8FE2B1C0E6DA}" type="slidenum">
              <a:rPr lang="fa-IR" smtClean="0"/>
              <a:t>‹#›</a:t>
            </a:fld>
            <a:endParaRPr lang="fa-IR"/>
          </a:p>
        </p:txBody>
      </p:sp>
    </p:spTree>
    <p:extLst>
      <p:ext uri="{BB962C8B-B14F-4D97-AF65-F5344CB8AC3E}">
        <p14:creationId xmlns:p14="http://schemas.microsoft.com/office/powerpoint/2010/main" val="338090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7EB830B-80B4-410C-9DFD-0EB82A07CC66}" type="datetimeFigureOut">
              <a:rPr lang="fa-IR" smtClean="0"/>
              <a:t>06/06/1443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CE8776-2044-4AC9-B786-8FE2B1C0E6DA}" type="slidenum">
              <a:rPr lang="fa-IR" smtClean="0"/>
              <a:t>‹#›</a:t>
            </a:fld>
            <a:endParaRPr lang="fa-IR"/>
          </a:p>
        </p:txBody>
      </p:sp>
    </p:spTree>
    <p:extLst>
      <p:ext uri="{BB962C8B-B14F-4D97-AF65-F5344CB8AC3E}">
        <p14:creationId xmlns:p14="http://schemas.microsoft.com/office/powerpoint/2010/main" val="350484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7EB830B-80B4-410C-9DFD-0EB82A07CC66}" type="datetimeFigureOut">
              <a:rPr lang="fa-IR" smtClean="0"/>
              <a:t>06/06/1443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CE8776-2044-4AC9-B786-8FE2B1C0E6DA}" type="slidenum">
              <a:rPr lang="fa-IR" smtClean="0"/>
              <a:t>‹#›</a:t>
            </a:fld>
            <a:endParaRPr lang="fa-IR"/>
          </a:p>
        </p:txBody>
      </p:sp>
    </p:spTree>
    <p:extLst>
      <p:ext uri="{BB962C8B-B14F-4D97-AF65-F5344CB8AC3E}">
        <p14:creationId xmlns:p14="http://schemas.microsoft.com/office/powerpoint/2010/main" val="1062914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7EB830B-80B4-410C-9DFD-0EB82A07CC66}" type="datetimeFigureOut">
              <a:rPr lang="fa-IR" smtClean="0"/>
              <a:t>06/06/1443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CE8776-2044-4AC9-B786-8FE2B1C0E6DA}" type="slidenum">
              <a:rPr lang="fa-IR" smtClean="0"/>
              <a:t>‹#›</a:t>
            </a:fld>
            <a:endParaRPr lang="fa-IR"/>
          </a:p>
        </p:txBody>
      </p:sp>
    </p:spTree>
    <p:extLst>
      <p:ext uri="{BB962C8B-B14F-4D97-AF65-F5344CB8AC3E}">
        <p14:creationId xmlns:p14="http://schemas.microsoft.com/office/powerpoint/2010/main" val="2584503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EB830B-80B4-410C-9DFD-0EB82A07CC66}" type="datetimeFigureOut">
              <a:rPr lang="fa-IR" smtClean="0"/>
              <a:t>06/06/1443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CE8776-2044-4AC9-B786-8FE2B1C0E6DA}" type="slidenum">
              <a:rPr lang="fa-IR" smtClean="0"/>
              <a:t>‹#›</a:t>
            </a:fld>
            <a:endParaRPr lang="fa-IR"/>
          </a:p>
        </p:txBody>
      </p:sp>
    </p:spTree>
    <p:extLst>
      <p:ext uri="{BB962C8B-B14F-4D97-AF65-F5344CB8AC3E}">
        <p14:creationId xmlns:p14="http://schemas.microsoft.com/office/powerpoint/2010/main" val="259946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7EB830B-80B4-410C-9DFD-0EB82A07CC66}" type="datetimeFigureOut">
              <a:rPr lang="fa-IR" smtClean="0"/>
              <a:t>06/06/1443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5CE8776-2044-4AC9-B786-8FE2B1C0E6DA}" type="slidenum">
              <a:rPr lang="fa-IR" smtClean="0"/>
              <a:t>‹#›</a:t>
            </a:fld>
            <a:endParaRPr lang="fa-IR"/>
          </a:p>
        </p:txBody>
      </p:sp>
    </p:spTree>
    <p:extLst>
      <p:ext uri="{BB962C8B-B14F-4D97-AF65-F5344CB8AC3E}">
        <p14:creationId xmlns:p14="http://schemas.microsoft.com/office/powerpoint/2010/main" val="1428079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7EB830B-80B4-410C-9DFD-0EB82A07CC66}" type="datetimeFigureOut">
              <a:rPr lang="fa-IR" smtClean="0"/>
              <a:t>06/06/1443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5CE8776-2044-4AC9-B786-8FE2B1C0E6DA}" type="slidenum">
              <a:rPr lang="fa-IR" smtClean="0"/>
              <a:t>‹#›</a:t>
            </a:fld>
            <a:endParaRPr lang="fa-IR"/>
          </a:p>
        </p:txBody>
      </p:sp>
    </p:spTree>
    <p:extLst>
      <p:ext uri="{BB962C8B-B14F-4D97-AF65-F5344CB8AC3E}">
        <p14:creationId xmlns:p14="http://schemas.microsoft.com/office/powerpoint/2010/main" val="320472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7EB830B-80B4-410C-9DFD-0EB82A07CC66}" type="datetimeFigureOut">
              <a:rPr lang="fa-IR" smtClean="0"/>
              <a:t>06/06/1443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5CE8776-2044-4AC9-B786-8FE2B1C0E6DA}" type="slidenum">
              <a:rPr lang="fa-IR" smtClean="0"/>
              <a:t>‹#›</a:t>
            </a:fld>
            <a:endParaRPr lang="fa-IR"/>
          </a:p>
        </p:txBody>
      </p:sp>
    </p:spTree>
    <p:extLst>
      <p:ext uri="{BB962C8B-B14F-4D97-AF65-F5344CB8AC3E}">
        <p14:creationId xmlns:p14="http://schemas.microsoft.com/office/powerpoint/2010/main" val="379578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B830B-80B4-410C-9DFD-0EB82A07CC66}" type="datetimeFigureOut">
              <a:rPr lang="fa-IR" smtClean="0"/>
              <a:t>06/06/1443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5CE8776-2044-4AC9-B786-8FE2B1C0E6DA}" type="slidenum">
              <a:rPr lang="fa-IR" smtClean="0"/>
              <a:t>‹#›</a:t>
            </a:fld>
            <a:endParaRPr lang="fa-IR"/>
          </a:p>
        </p:txBody>
      </p:sp>
    </p:spTree>
    <p:extLst>
      <p:ext uri="{BB962C8B-B14F-4D97-AF65-F5344CB8AC3E}">
        <p14:creationId xmlns:p14="http://schemas.microsoft.com/office/powerpoint/2010/main" val="944298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B830B-80B4-410C-9DFD-0EB82A07CC66}" type="datetimeFigureOut">
              <a:rPr lang="fa-IR" smtClean="0"/>
              <a:t>06/06/1443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5CE8776-2044-4AC9-B786-8FE2B1C0E6DA}" type="slidenum">
              <a:rPr lang="fa-IR" smtClean="0"/>
              <a:t>‹#›</a:t>
            </a:fld>
            <a:endParaRPr lang="fa-IR"/>
          </a:p>
        </p:txBody>
      </p:sp>
    </p:spTree>
    <p:extLst>
      <p:ext uri="{BB962C8B-B14F-4D97-AF65-F5344CB8AC3E}">
        <p14:creationId xmlns:p14="http://schemas.microsoft.com/office/powerpoint/2010/main" val="1095791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B830B-80B4-410C-9DFD-0EB82A07CC66}" type="datetimeFigureOut">
              <a:rPr lang="fa-IR" smtClean="0"/>
              <a:t>06/06/1443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5CE8776-2044-4AC9-B786-8FE2B1C0E6DA}" type="slidenum">
              <a:rPr lang="fa-IR" smtClean="0"/>
              <a:t>‹#›</a:t>
            </a:fld>
            <a:endParaRPr lang="fa-IR"/>
          </a:p>
        </p:txBody>
      </p:sp>
    </p:spTree>
    <p:extLst>
      <p:ext uri="{BB962C8B-B14F-4D97-AF65-F5344CB8AC3E}">
        <p14:creationId xmlns:p14="http://schemas.microsoft.com/office/powerpoint/2010/main" val="3206841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EB830B-80B4-410C-9DFD-0EB82A07CC66}" type="datetimeFigureOut">
              <a:rPr lang="fa-IR" smtClean="0"/>
              <a:t>06/06/1443</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5CE8776-2044-4AC9-B786-8FE2B1C0E6DA}" type="slidenum">
              <a:rPr lang="fa-IR" smtClean="0"/>
              <a:t>‹#›</a:t>
            </a:fld>
            <a:endParaRPr lang="fa-IR"/>
          </a:p>
        </p:txBody>
      </p:sp>
    </p:spTree>
    <p:extLst>
      <p:ext uri="{BB962C8B-B14F-4D97-AF65-F5344CB8AC3E}">
        <p14:creationId xmlns:p14="http://schemas.microsoft.com/office/powerpoint/2010/main" val="4292393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880755" y="176533"/>
            <a:ext cx="8603673" cy="461665"/>
          </a:xfrm>
          <a:prstGeom prst="rect">
            <a:avLst/>
          </a:prstGeom>
          <a:noFill/>
        </p:spPr>
        <p:txBody>
          <a:bodyPr wrap="square" rtlCol="1">
            <a:spAutoFit/>
          </a:bodyPr>
          <a:lstStyle/>
          <a:p>
            <a:pPr algn="ctr"/>
            <a:r>
              <a:rPr lang="fa-IR" sz="24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راههای کاهش درد قاعدگی در منزل</a:t>
            </a:r>
            <a:endParaRPr lang="fa-IR"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Rectangle 4"/>
          <p:cNvSpPr/>
          <p:nvPr/>
        </p:nvSpPr>
        <p:spPr>
          <a:xfrm>
            <a:off x="7228345" y="2768775"/>
            <a:ext cx="2651543" cy="1200329"/>
          </a:xfrm>
          <a:prstGeom prst="rect">
            <a:avLst/>
          </a:prstGeom>
          <a:solidFill>
            <a:srgbClr val="FFC000"/>
          </a:solidFill>
        </p:spPr>
        <p:txBody>
          <a:bodyPr wrap="square">
            <a:spAutoFit/>
          </a:bodyPr>
          <a:lstStyle/>
          <a:p>
            <a:pPr algn="just"/>
            <a:r>
              <a:rPr lang="fa-IR" sz="1200" b="1" dirty="0" smtClean="0">
                <a:cs typeface="B Nazanin" panose="00000400000000000000" pitchFamily="2" charset="-78"/>
              </a:rPr>
              <a:t>ورزش: </a:t>
            </a:r>
          </a:p>
          <a:p>
            <a:pPr algn="just"/>
            <a:r>
              <a:rPr lang="fa-IR" sz="1200" b="1" dirty="0" smtClean="0">
                <a:cs typeface="B Nazanin" panose="00000400000000000000" pitchFamily="2" charset="-78"/>
              </a:rPr>
              <a:t>ورزش کردن در بیشتر روزهای هفته می تواند حال شما را بهتر کند. تمرینات هوازی مانند پیاده روی، آهسته دویدن، دوچرخه سواری یا شنا به تولید مواد شیمیایی کمک می کند که درد را مسدود می کند.</a:t>
            </a:r>
            <a:endParaRPr lang="fa-IR" sz="1200" b="1" dirty="0">
              <a:cs typeface="B Nazanin" panose="00000400000000000000" pitchFamily="2" charset="-78"/>
            </a:endParaRPr>
          </a:p>
        </p:txBody>
      </p:sp>
      <p:sp>
        <p:nvSpPr>
          <p:cNvPr id="7" name="Rectangle 6"/>
          <p:cNvSpPr/>
          <p:nvPr/>
        </p:nvSpPr>
        <p:spPr>
          <a:xfrm>
            <a:off x="7199033" y="5613393"/>
            <a:ext cx="2680855" cy="1077218"/>
          </a:xfrm>
          <a:prstGeom prst="rect">
            <a:avLst/>
          </a:prstGeom>
          <a:solidFill>
            <a:srgbClr val="FFC000"/>
          </a:solidFill>
        </p:spPr>
        <p:txBody>
          <a:bodyPr wrap="square">
            <a:spAutoFit/>
          </a:bodyPr>
          <a:lstStyle/>
          <a:p>
            <a:pPr algn="ctr"/>
            <a:r>
              <a:rPr lang="fa-IR" sz="1600" b="1" dirty="0" smtClean="0">
                <a:cs typeface="B Nazanin" panose="00000400000000000000" pitchFamily="2" charset="-78"/>
              </a:rPr>
              <a:t>از روش گرم کردن استفاده کنید: حمام آب گرم یا قرار دادن کیسه آب گرم روی شکم می تواند تسکین دهنده باشد.</a:t>
            </a:r>
            <a:endParaRPr lang="fa-IR" sz="1600" b="1" dirty="0">
              <a:cs typeface="B Nazanin" panose="00000400000000000000" pitchFamily="2" charset="-78"/>
            </a:endParaRPr>
          </a:p>
        </p:txBody>
      </p:sp>
      <p:sp>
        <p:nvSpPr>
          <p:cNvPr id="9" name="Rectangle 8"/>
          <p:cNvSpPr/>
          <p:nvPr/>
        </p:nvSpPr>
        <p:spPr>
          <a:xfrm>
            <a:off x="1654319" y="2841171"/>
            <a:ext cx="3543193" cy="830997"/>
          </a:xfrm>
          <a:prstGeom prst="rect">
            <a:avLst/>
          </a:prstGeom>
          <a:solidFill>
            <a:srgbClr val="FFC000"/>
          </a:solidFill>
        </p:spPr>
        <p:txBody>
          <a:bodyPr wrap="square">
            <a:spAutoFit/>
          </a:bodyPr>
          <a:lstStyle/>
          <a:p>
            <a:pPr algn="ctr"/>
            <a:r>
              <a:rPr lang="fa-IR" sz="1600" b="1" dirty="0" smtClean="0">
                <a:cs typeface="B Nazanin" panose="00000400000000000000" pitchFamily="2" charset="-78"/>
              </a:rPr>
              <a:t>خواب: خواب کافی قبل و در طول قاعدگی مهم است. استراحت خوب می تواند به شما در مقابله با ناراحتی کمک کند.</a:t>
            </a:r>
            <a:endParaRPr lang="fa-IR" sz="1600" b="1" dirty="0">
              <a:cs typeface="B Nazanin" panose="00000400000000000000" pitchFamily="2" charset="-78"/>
            </a:endParaRPr>
          </a:p>
        </p:txBody>
      </p:sp>
      <p:sp>
        <p:nvSpPr>
          <p:cNvPr id="11" name="Rectangle 10"/>
          <p:cNvSpPr/>
          <p:nvPr/>
        </p:nvSpPr>
        <p:spPr>
          <a:xfrm>
            <a:off x="1654319" y="5828837"/>
            <a:ext cx="3543193" cy="584775"/>
          </a:xfrm>
          <a:prstGeom prst="rect">
            <a:avLst/>
          </a:prstGeom>
          <a:solidFill>
            <a:srgbClr val="FFC000"/>
          </a:solidFill>
        </p:spPr>
        <p:txBody>
          <a:bodyPr wrap="square">
            <a:spAutoFit/>
          </a:bodyPr>
          <a:lstStyle/>
          <a:p>
            <a:pPr algn="ctr"/>
            <a:r>
              <a:rPr lang="fa-IR" sz="1600" b="1" dirty="0" smtClean="0">
                <a:cs typeface="B Nazanin" panose="00000400000000000000" pitchFamily="2" charset="-78"/>
              </a:rPr>
              <a:t>آرام باشید: مدیتیشن یا تمرین یوگا نیز می تواند به شما در مقابله با درد کمک کند.</a:t>
            </a:r>
            <a:endParaRPr lang="fa-IR" sz="1600" b="1" dirty="0">
              <a:cs typeface="B Nazanin" panose="00000400000000000000" pitchFamily="2" charset="-78"/>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4838" y="199286"/>
            <a:ext cx="1016577" cy="1016577"/>
          </a:xfrm>
          <a:prstGeom prst="rect">
            <a:avLst/>
          </a:prstGeom>
        </p:spPr>
      </p:pic>
      <p:sp>
        <p:nvSpPr>
          <p:cNvPr id="14" name="TextBox 13"/>
          <p:cNvSpPr txBox="1"/>
          <p:nvPr/>
        </p:nvSpPr>
        <p:spPr>
          <a:xfrm>
            <a:off x="10495094" y="1215863"/>
            <a:ext cx="1756063" cy="461665"/>
          </a:xfrm>
          <a:prstGeom prst="rect">
            <a:avLst/>
          </a:prstGeom>
          <a:noFill/>
        </p:spPr>
        <p:txBody>
          <a:bodyPr wrap="square" rtlCol="1">
            <a:spAutoFit/>
          </a:bodyPr>
          <a:lstStyle/>
          <a:p>
            <a:pPr algn="ctr"/>
            <a:r>
              <a:rPr lang="fa-IR" sz="1200" b="1" dirty="0" smtClean="0">
                <a:cs typeface="B Nazanin" panose="00000400000000000000" pitchFamily="2" charset="-78"/>
              </a:rPr>
              <a:t>معاونت دانشجویی</a:t>
            </a:r>
          </a:p>
          <a:p>
            <a:pPr algn="ctr"/>
            <a:r>
              <a:rPr lang="fa-IR" sz="1200" b="1" dirty="0" smtClean="0">
                <a:cs typeface="B Nazanin" panose="00000400000000000000" pitchFamily="2" charset="-78"/>
              </a:rPr>
              <a:t>اداره بهداشت و درمان</a:t>
            </a:r>
            <a:endParaRPr lang="fa-IR" sz="1200" b="1" dirty="0">
              <a:cs typeface="B Nazanin" panose="00000400000000000000" pitchFamily="2" charset="-78"/>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033" y="3969103"/>
            <a:ext cx="2680855" cy="164429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54318" y="3672168"/>
            <a:ext cx="3543193" cy="2156669"/>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54319" y="808475"/>
            <a:ext cx="3543192" cy="1960299"/>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28345" y="808476"/>
            <a:ext cx="2651544" cy="1960298"/>
          </a:xfrm>
          <a:prstGeom prst="rect">
            <a:avLst/>
          </a:prstGeom>
        </p:spPr>
      </p:pic>
    </p:spTree>
    <p:extLst>
      <p:ext uri="{BB962C8B-B14F-4D97-AF65-F5344CB8AC3E}">
        <p14:creationId xmlns:p14="http://schemas.microsoft.com/office/powerpoint/2010/main" val="3408389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123</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 Unicode MS</vt:lpstr>
      <vt:lpstr>Arial</vt:lpstr>
      <vt:lpstr>B Nazanin</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samira arabzadeh</dc:creator>
  <cp:lastModifiedBy>samira arabzadeh</cp:lastModifiedBy>
  <cp:revision>7</cp:revision>
  <dcterms:created xsi:type="dcterms:W3CDTF">2021-12-29T06:02:54Z</dcterms:created>
  <dcterms:modified xsi:type="dcterms:W3CDTF">2022-01-09T04:40:19Z</dcterms:modified>
</cp:coreProperties>
</file>