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15"/>
  </p:notesMasterIdLst>
  <p:sldIdLst>
    <p:sldId id="270" r:id="rId7"/>
    <p:sldId id="267" r:id="rId8"/>
    <p:sldId id="273" r:id="rId9"/>
    <p:sldId id="268" r:id="rId10"/>
    <p:sldId id="269" r:id="rId11"/>
    <p:sldId id="271" r:id="rId12"/>
    <p:sldId id="272" r:id="rId13"/>
    <p:sldId id="266" r:id="rId14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167C931-664B-429F-B520-2C3F20D627E1}" type="datetimeFigureOut">
              <a:rPr lang="fa-IR" smtClean="0"/>
              <a:t>22/11/1446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625E84D-563E-4473-95E1-0EDAB7C261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28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95122841b2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95122841b2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935c30d1b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935c30d1b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9237506a2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9237506a2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6CF5-B30A-2357-6B2B-AB03A1D9E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08D30-086B-2571-71B8-67DC4381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BEEA9-1D64-B1B4-18DF-886215D8D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4E65-9A94-48F2-AC64-37B46F5F5881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E6F90-897A-2E9B-122A-A915D65D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2CB99-C06B-F1C4-36B6-B5363E35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899-C3F7-4F06-BFD2-679CB85B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6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BE1D-CB29-D298-1F28-B66840139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140F0-8E45-E760-8F70-E752D4D60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C9A77-6984-4291-9D92-2D4972E4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275A-E21F-4CEF-B9F1-C20DFA515ADC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9D401-5F4D-09DE-97F1-79FBB564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8C8BF-FDB9-50E3-757A-CA55FECD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899-C3F7-4F06-BFD2-679CB85B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1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9C781C-33E4-82BB-8BBD-524729C98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B53E0-43C4-926E-8F6A-FD9D67520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8F7A7-EFE5-5860-AE33-729221DC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910A-D414-49A5-B5BD-5F508B4970A1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A654-499F-1042-295E-051F6FCF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F7484-6F41-558C-9F09-516CFFEB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899-C3F7-4F06-BFD2-679CB85B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1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A1AE-828A-A608-F8BB-2934F43AE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81369-8645-4B8B-439A-542978422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1FBEA-EC45-0790-CCC2-C5BE17DE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75EC-FF75-4932-92C7-516A3F655EE6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22BEF-9561-001B-F797-CBB92815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18495-BCAA-D50F-99EB-BBB3A310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7E3B-517B-4E58-A796-B0EEEDF2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1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556D4-CEC0-9AFD-90B2-F49A2C5FD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1D9B-4CEA-34FB-7AAA-358FA792C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E4649-B595-B153-2452-2FEA8DC3D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85AF-C97A-4340-ABEA-935BA5786E47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4FD1D-FBE2-0FC6-24EF-7BD71393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6A474-C99D-5C7C-397F-EAAA01AA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7E3B-517B-4E58-A796-B0EEEDF2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0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00F9-BFC3-4559-617E-1CF350C0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09EA0-2BAF-ED61-AF18-4B8543F0D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5F023-91E3-914A-12D6-84FD1062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8B0F-A1FB-4086-BA27-0AE913723A65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3E7F9-28EF-A7E8-69D1-411CFBA2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C6D2B-9D5B-1D61-BDD8-2A978DF7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7E3B-517B-4E58-A796-B0EEEDF2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79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09972-2D55-30E6-DF5B-8E4AD2F8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3611-6BFE-5F9F-E080-1E41DC4B6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E4299-2895-12CE-F4B3-F7D1823BC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DA7B4-F118-3E83-844E-86DB18E4E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0164-9EC4-42E6-92FF-4C7BD5011B08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B8D29-ED12-D6FF-1401-A4402EFB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FE9D6-22DF-6E03-47CA-451CDBA8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7E3B-517B-4E58-A796-B0EEEDF2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64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92BD0-8195-D5BC-C50C-FCC6B9E1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603B5-397E-B514-B160-27DF70C34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21EB5-7CEF-D98C-B3C2-F2B996775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90D9C-4E44-83C2-4C60-C216C65EE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1F10BC-7ED3-A961-DD40-30BACEEDA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3B4430-43A0-DAA9-EA66-BC0F0FB6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9887-E5A5-4E89-8F80-612F45710829}" type="datetime1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ADC293-7085-8A8D-FC02-F7EBC5D9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0D7B1E-72CD-B55B-F3F4-AD8E7367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7E3B-517B-4E58-A796-B0EEEDF2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98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0169-460A-6235-D326-3090F6D8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6F9F7-1431-9949-E410-8D369FF79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1772-F00E-4BBD-A9DD-F1D1BED9C46D}" type="datetime1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AD2D2-EDED-7E69-6B7C-19D5ACCA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19261-191F-6655-04DA-4A4DD09E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7E3B-517B-4E58-A796-B0EEEDF2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77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89251-2489-C9A2-6FFD-9153E038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A4AB-6BB0-4DF1-A800-9A65AD6E900C}" type="datetime1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EB846-5B45-5630-7FFF-480B7EE2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9762B-486F-8B8F-455B-269B921F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7E3B-517B-4E58-A796-B0EEEDF2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57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1CA5-9D45-42B2-D6CE-7DA2FCFA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7EE6-D898-BFCC-6B12-980AE2404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FB434-C3F1-7EDA-8826-996D2A4E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5847B-0DF8-A665-90F2-14C418C6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B659-B20D-4345-AFF7-99F6A5798973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3A349-FE5F-585A-384A-15789614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3CB25-B832-E08F-51FF-A70700B5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7E3B-517B-4E58-A796-B0EEEDF2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99186-157E-3A2E-687C-840437EE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442DE-3495-0789-DE42-29882929E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83577-1771-A9F0-6FA8-C9161918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2722-1EE5-4AEC-9E59-0B6FF65BC8BB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1630F-44F4-5374-BCD1-D132198D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55CA4-B374-FAFA-B0F5-13B4F9BA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899-C3F7-4F06-BFD2-679CB85B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18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4C8F-153A-8F10-5FFA-5FD8CE88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3DACD8-A2FB-AA49-9E64-9B6C01E5F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6DCF7-EB3C-BCBD-4374-79A8F613A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39CA9-D2D9-7B34-33F0-9AE0A9BB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B46D-C612-4949-AEF9-3120BCEB8158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4A0E5-0ACE-8239-EEFF-C80F1683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9ED15-BEC5-7CFA-7F3B-5E27A1B2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7E3B-517B-4E58-A796-B0EEEDF2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19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B92F-5C98-61AA-45F1-0EAA1C5F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F61E0-14B8-D174-FBEC-B13D5EC73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22B81-137F-3C9C-EE69-6718EDD9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A49-617D-42AF-9CA6-8F343C5C9602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94398-1348-2755-961C-757FFB5E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C35E1-0899-356E-48FD-5FDE8930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7E3B-517B-4E58-A796-B0EEEDF2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53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684A41-F889-DBA7-03F4-969CB3E83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8395C-A625-AD22-7BD1-8BC7D68A2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CB653-BF7F-3C6D-823D-8B2A62DB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8746-B7A8-4A6E-9EA9-731C3F4161DC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BAB7F-49B3-36DD-41E7-F9D54AF9E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F08A1-63E9-DCCC-03A6-8968853C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7E3B-517B-4E58-A796-B0EEEDF2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59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23F4-B88B-439F-91D5-8B1EE8F09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60041-C688-4DA2-A1F6-770FFDC83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6366F-CCE5-4E89-A321-1C16B478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EF2D-BFCF-4B55-83BF-4C9CAE771C8F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EA07F-D447-4A47-9A8F-89FEDCBF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26AFE-A6CA-45DA-9D01-A3763FCD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54F2-5267-405C-8983-862E5602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38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823AE-18BA-443F-9641-9F9C4DA4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2CEF-DF87-4864-B2DA-38391FD7F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4B58C-0796-4534-82F6-422F19E7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E5F3-7CBC-4824-8FC2-5665E20FCBFD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9A472-26FA-4FAB-AD59-2D8E4B193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60E3D-9443-4FB3-B2A3-78CF3CD6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54F2-5267-405C-8983-862E5602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24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965B3-8826-4875-A1A7-EE116F15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9D752-9FD8-4625-9F4E-E664AAEC1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6328F-2A6F-4CCE-96E1-777A4D3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76DE-30E4-4F3F-A13C-CCBFB3C5E7BB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75BB4-F00E-4AA4-9567-792952CB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1A065-5C87-49AF-A339-B58098ED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54F2-5267-405C-8983-862E5602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88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98CC-9950-4A23-9559-F4B853C6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81382-EC69-4311-A0C7-B14BCDFA0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EC9B1-961C-471E-B5C7-0A64B3C98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08814-184F-42CE-A15C-6CC2BC51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354A-1966-42F4-8BE3-E90118905B5A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39DD0-C2BB-4756-ABFF-86588276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D6237-0F83-413F-B361-4BA21B1E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54F2-5267-405C-8983-862E5602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29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4678-F7A2-46AA-8EE6-6D8F6C83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57BD4-C863-4EE2-B900-BC68860E4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77973-CF83-4498-8B5C-5FC2E0A1F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00CED-5D70-41ED-8C16-14F32FCAA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9C30C-2E3D-4944-9D00-6A5497551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D83F5-0070-4DB0-8422-E7D9DA5E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35D1-BBDE-40D1-839F-04DB48F105DC}" type="datetime1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F4F1B6-8913-4680-AD38-9734344B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50A0F4-FD4C-41F6-A1A0-A00E1F91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54F2-5267-405C-8983-862E5602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79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BDFE-A739-4CEA-A99B-9DFFC7CD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3A696-1383-4D7A-88C1-78F2A732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18C8-B9A1-4313-9324-C2E477F23827}" type="datetime1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542D4-BB8D-42BA-A7F1-E4AC8DE2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56BB1-7EC6-43F1-822E-73E2EE26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54F2-5267-405C-8983-862E5602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03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90765-C6F9-4E66-9A9F-E60DA887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8F76-5943-480F-B50F-B8AFD8B47348}" type="datetime1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1241F-76B1-4E8F-941F-69C2AE94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D6A9E-0F2E-46EE-9B93-6A41E260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54F2-5267-405C-8983-862E5602E5E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AC66B6-6F25-4FDF-BD80-7174BBD9C1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B3F8-6814-061C-A886-FDC4091B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44ED1-D53C-FE2D-50A9-1D5ACCE50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C9B23-0A87-47F7-27EA-E4172C0D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2131-58EC-41C5-8B94-2DB7E4DA7658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4B0D8-4D24-3E75-5526-37466966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B68F4-9BB2-FC0B-C428-7492E2A0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899-C3F7-4F06-BFD2-679CB85B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20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24D4-82EB-455D-9248-55FAB01F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63E2F-02B6-4695-A22C-E2C8DE57A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03739-7E56-4DEB-8A04-8D6663713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D2F11-ECB1-4F9D-94AD-12512B6B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62C6-9107-4202-9193-972B71088C93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67DFC-3C76-4D3A-A27B-90FF79F6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1AA2E-2C89-4647-95F7-830046AEC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54F2-5267-405C-8983-862E5602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4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EDB1A-7666-4E31-A818-CA770E6B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4FF89-FEF7-4ABF-B247-E6CF7D3C9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6BB8E-2CB6-467C-9688-3FA4077AB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85C15-CFD7-4570-9BA6-47F89A9D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DA7D-14D5-4A39-BAB4-770A161C105E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C31C4-00A8-430B-96C9-F10077E8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BF037-4965-4943-BE67-09C8D99A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54F2-5267-405C-8983-862E5602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49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D4AB-18EC-4697-AFB3-1E26092C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33410-FC89-4EB9-8802-1EBFCA112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F4799-50F9-49BA-8A95-8B918CCD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0A40-5C52-40A0-9BF7-8A9ABD8141C4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F1735-84A1-41D4-AA4A-4EB50320C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3B11C-F782-4D48-87C6-70DDF600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54F2-5267-405C-8983-862E5602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68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6FC9E-236A-4D30-8C5D-CFBD162FE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4183F-F9E4-4CF5-BF23-E2CC6DF97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5619A-0478-4371-BA6F-DFC42E36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393B-22F5-4770-BB4E-B26A1074181C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6A51E-B982-4481-B734-8DD1B275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08FEB-9B14-40AA-92E7-4469004D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54F2-5267-405C-8983-862E5602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4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803B-7A92-4941-8873-875FE4A64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4CAA7-2F81-40D6-B242-30CAF90BC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A49EE-345E-4455-8EEB-AAC37FA1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8A75-B064-482C-BD6D-AFA1692E52E2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78987-03B1-4E79-B9B3-94A4BCA2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CB147-DF40-42CC-9120-E0014E28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612-5756-414B-8774-81D01677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30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E984-0508-40B3-B1BC-DB6D8C12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02B07-61D6-4F73-9FD2-839418B33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E47A7-DABB-4EC2-AF5E-2A0FCEDB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35CE-8414-4ADE-B60E-A02B5DDE1989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249FB-0F73-4364-B115-196E4761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C4B89-AF9D-425B-8DFC-E0CBA9B4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612-5756-414B-8774-81D01677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69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5A96-CBDD-4303-AC61-8E29A305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B3115-3497-4DAE-8DFB-0BA6377E8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A16-CB93-4052-905B-510B905C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2F5C-9C44-4C8D-BD3D-BC21CBFD7975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A80A3-AEAF-4D1A-B437-46AB2F37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277EE-5812-47D3-B49B-694C109C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612-5756-414B-8774-81D01677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62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0B45-A0CA-4735-B48A-A23E4C2E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21BBD-0D41-453E-8DCE-324247E17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B5151-CBF3-4BD7-9B90-437FC67ED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C2AF9-5D11-4BDC-8964-C88877BC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512E-E0FD-47A7-A373-68EC0EB99876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C84D9-E644-4BA6-9BF5-0B967BC9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A65EC-C2A7-4052-B16C-0DDCD098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612-5756-414B-8774-81D01677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90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7CE6-FC25-48C3-8B55-0BF44C40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826B4-4F4F-44E4-89DA-A206FEBA4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C223E-4955-4B7D-898B-820981A7D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E3CE9-D321-471C-B5BF-2933C3AEE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88964-952B-42FC-BAEA-30F330F98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5FE56-FDBC-4FE5-A2A8-42CB6DD4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28A0-D506-41E2-BDC8-3B810D523C4A}" type="datetime1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D0A7F-5CC5-45B3-B9D9-CE65C3C3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4BD02C-2BB8-4E90-A28D-9FD9D7F1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612-5756-414B-8774-81D01677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97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B3B0-DCBC-466A-BE2C-68F6679D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65C1A-ECD2-4EB2-8C21-183822A4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061E-E583-44FB-9513-AC31D0FE257F}" type="datetime1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230C0-46A1-4CAD-A89F-E4E1EF46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53FC9-B62A-4E86-9B0C-9C10324D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612-5756-414B-8774-81D01677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8B0E-9FE6-B717-59BA-3CEDC1E6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9435-BB89-405B-D643-1B2910FFF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A0597-286A-7656-F1CD-54019C432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7AE70-6719-8709-D66A-8294D753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3DCE-97A5-4F70-9F9E-C75B9939CFE5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BA1DA-E3AC-5D7E-D994-C4E92183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30ADF-DFD7-BFAC-065D-111CB73D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899-C3F7-4F06-BFD2-679CB85B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5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EBB66-EE43-4225-ACC5-A78E025D9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F5E-3AFF-4D83-821C-DF16B8A7BC19}" type="datetime1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204AF-1F42-4D7C-AC36-B20CF38E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220AF-70FF-456F-A92E-32900A68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612-5756-414B-8774-81D01677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35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8407-E1E1-4113-8ED0-65469142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AE675-782D-43C4-ACC5-ECD3B18C4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13040-C4F5-472A-8BE1-AE0743D8F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AF36D-B9F7-4EE9-8FC3-95D94EEC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B4FD-EAB3-4AB5-B116-271525A03ED3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79DD3-8D4D-4953-AC17-40050C7A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AAE63-588D-4625-9A9D-1866B59A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612-5756-414B-8774-81D01677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4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0684-EB1B-4694-82F8-53EB0FA7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7F99E-ACC1-4387-AE51-75D3C5C84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46261-A206-4E05-98EC-01F41291D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6E0B3-B645-4361-8334-3181EF1D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1E06-7FD5-473C-A930-AABF121112F4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AFF0F-C78A-4C1A-A309-53CA6597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DFA0E-275A-4D91-BEA6-014BB0D4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612-5756-414B-8774-81D01677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78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5DA3-3A98-4AE3-9627-CFDCD0B9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1DC02-4153-4656-AFBB-83177CC09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FFECA-7514-4A63-8963-BFEF1650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862C-C309-4DD7-A30D-970484C999B1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1A9E6-F2C6-4E02-AEBB-20C6210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5BCF8-2F48-44DC-A89A-E7935765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612-5756-414B-8774-81D01677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24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215D94-00BD-4FD7-A1E8-31195B4F4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F2CFD-57DD-4F98-8785-0D929A5ED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87979-AC89-4951-A907-76E37EA88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7025-7057-47A7-84FE-D2F8E8E3E1CE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B27AC-0A20-48BD-B31D-12C15FD8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3D6CF-9D5F-4431-BAF1-D13E10E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612-5756-414B-8774-81D01677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8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B7B4D-D61D-4255-905B-708A10B36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2C661-8A6F-4766-9D62-B3D9BA9FC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A3AC8-46EB-400F-BDD4-5AF74556D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5FC-F5D7-481C-9260-1B3635087B5D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71D30-20D2-44E3-8838-14FD0EC72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E6A50-E478-4AC2-A838-B7C3932E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E3E0-3217-407B-90DF-E57EFE47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14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D30F5-8841-45C9-8C33-71140D6F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74E85-EA0A-4C73-934E-74B116219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8E0DA-9AF6-4971-BCC5-0C75EECA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29D2-5173-4C29-A708-480EF599F00D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D20A3-F5AF-4B7C-ABE4-37025097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41305-F0C8-4825-9DAA-0FD98848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E3E0-3217-407B-90DF-E57EFE47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764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3586-FFF7-4AB8-A09F-936C007F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E47AB-D88E-4A92-83FD-9D9CDE3A0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5DEE3-47C5-4DAE-8FCC-3C5DA387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13E5-4198-48B6-8DC0-3BDC14E7B286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C7A1E-5D9F-441F-A3EE-100C1D6A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E1710-7559-4F85-A876-6F164AFE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E3E0-3217-407B-90DF-E57EFE47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91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41DA-6479-4D66-A40F-4B09019E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05A87-4584-45B9-853A-BDAAC0525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42681-8ED9-4BC2-A53B-8B3A599CF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E8241-83DB-4DCA-8D82-B5F644FA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A581-3DA2-40EA-A5F0-A35AE9CB4649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17B4E-324F-48DB-8E21-C49C66CA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80D93-063A-4635-9305-324BAE76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E3E0-3217-407B-90DF-E57EFE47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25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9ECE2-A75B-427D-BC9B-DCF9A5A3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70FC7-D332-473E-80CB-26F9FCADC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6B06C-4F2E-467D-8BD6-05913EBA3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EF8D59-A25E-4330-B185-8EC03D94E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42258-9F89-4FAF-B0BB-1A4B81FCC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12267-8CD4-4F6E-B967-C24688E8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A00C-F228-4BEC-8D59-74541210DD9D}" type="datetime1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353DE9-D877-4140-9EE4-D10AA3F3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705A9-2E94-457B-9A6F-914C8E04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E3E0-3217-407B-90DF-E57EFE47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4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3CD1-1DD8-5DCC-A64B-1D97E8C5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8C78B-3535-1FCD-BC75-DAC66EAD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C27C8-4F69-2052-8A3E-2884E49F1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1BD9D-1B28-D951-2870-CDAC28B70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B94A4C-021B-087C-E7B3-676C6F6C2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01D84-BC3D-3650-1653-EF3C086C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AAE9-32DD-4E2F-9A40-488BDED2B9F4}" type="datetime1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F0595-8072-4AD7-5331-C054EC54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CAA2D-C54F-901B-0C3D-778D1563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899-C3F7-4F06-BFD2-679CB85B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89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AB4A-7E3D-4DB3-B949-F9728E04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ED2A9-B2BF-4008-9550-D6DCB1E0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6DE9-35CA-46E0-B6C1-CBBA75FF7260}" type="datetime1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33694-8611-4F64-B74B-F91E615F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8A836-3B14-4EC3-8005-53124C96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E3E0-3217-407B-90DF-E57EFE47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754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E93AE-1B5A-4B0D-86AC-12596218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30AB-7EEC-4387-B8E1-AFD42B81B655}" type="datetime1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6EF2D-22C9-4083-B5CC-76D605CF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420B0-3A5B-4B60-96A9-72EB602B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E3E0-3217-407B-90DF-E57EFE47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9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7F1AE-10F7-487A-BD1A-D5ADA463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707A2-FF45-4954-954A-EE15639E5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01A19-D031-43B2-B6DE-2585A99E7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FA5-6653-4AEB-8624-F4222FA2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A95F-BCCA-4316-A849-4104364CEFF3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5C3D2-370B-46F5-AC1D-498F50BA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677AC-58CA-42BA-BAB9-16110DBB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E3E0-3217-407B-90DF-E57EFE47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2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8D38-9E1F-43C2-AA6B-31CB2038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73B73-283E-4348-97DF-B5ABE6785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65A13-071D-4E27-BFA3-4B296652A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1C111-5E2B-41C8-B879-D4906667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286E-B95C-427A-A9C3-400C28A4292F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0B7D4-B6C6-476D-8FDF-D6297B8C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F95FB-19EB-456E-ADD7-479BC404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E3E0-3217-407B-90DF-E57EFE47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1135-45CD-4591-8273-C7D6DC3E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ABE70-AAB9-4FAE-BDE2-CCE8D49F5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1B10F-D2CB-4828-85E1-5C5D301B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15D1-B197-41D6-AC1D-8364983A0ED1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5277-44DD-4120-AAF5-75E18676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3C2FC-A20A-4DDE-8B4D-16DD5B99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E3E0-3217-407B-90DF-E57EFE47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3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4809F2-7790-4B12-B414-9EC0262CD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563E0-1ED9-4D7D-B041-D6524879B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23658-1E0B-4F8A-AAF4-04AC7BE1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F3B-F650-4DDD-ADD0-29403FDE32AF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43CF2-CD08-4954-8622-A5C64C1C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93B1D-486A-40AC-81BB-90F41771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E3E0-3217-407B-90DF-E57EFE47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585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5ED5-9065-4A51-88EB-8C6324306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EA69C-D5E9-478C-B6D3-EBFE54DC5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F574D-79F0-496C-8A41-8A73B22C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99CD-5AA0-4098-B94D-4DA66A0325DB}" type="datetime1">
              <a:rPr lang="en-US" smtClean="0"/>
              <a:t>5/19/2025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FB0B1-9422-47F2-BBE7-8CA47A04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36D78-A63F-4EEE-8FB9-0F8D340E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3187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CB1C-DC2E-42DC-8062-80A532FD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E89D-CBB2-427A-B61F-D7AB24121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53608-FCC9-48D7-8A7F-9DE82E48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CFDF-930D-44A2-A19E-FD11B9CC7D4E}" type="datetime1">
              <a:rPr lang="en-US" smtClean="0"/>
              <a:t>5/19/2025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A8F9-382A-4EB7-812F-84529795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27C37-B20A-4A05-8E82-C1837E42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73840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10C45-61D5-430B-AA69-FC0E215F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B862B-E3BD-4D91-92F1-F8AAC96E5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10DC5-5344-435B-8C26-47802241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CFA4-418B-471C-9BE4-5428494C0A3A}" type="datetime1">
              <a:rPr lang="en-US" smtClean="0"/>
              <a:t>5/19/2025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DCD6-7B91-48E9-8B60-0C2D0AA9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DFF93-4830-4B56-AEAB-B64B4863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43334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9056-AE14-48AD-9989-643AC0AD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DD137-270B-4C26-BFFA-8F82FB9AE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0F16B-83E8-4F54-BCB5-AAA25877E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0CC21-D826-4BFB-9E0D-A0CB0695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3E2F-EDA7-4590-AFB9-DB58BB875735}" type="datetime1">
              <a:rPr lang="en-US" smtClean="0"/>
              <a:t>5/19/2025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3DA5A-0D7A-44F3-ADAD-8262D75D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1FD68-8304-4209-B5E3-48C626BC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186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C6D4-C1FA-FC68-77A7-B7DD2F0F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6990E-8B94-D43E-20FC-2298A3F3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08AD-20E3-4D44-9382-369FEF02BAF7}" type="datetime1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EB853-3904-5E34-F662-14B9EB25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84E6F-9FA1-1B00-0C27-D4DD6F0F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899-C3F7-4F06-BFD2-679CB85B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86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18D6-8E21-455C-A296-3FFE4E81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C8900-BC8E-4229-AFA0-13A54EB40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87B09-7524-4E55-B89E-F35707FDC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DE5412-8942-43CB-8BD2-3FE8D200F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0C0C8-F45E-411E-A676-4AABAEBB8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1D351-764A-4F55-A6CD-625E5DD6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346D-DA42-44D2-9E62-976BAE43641E}" type="datetime1">
              <a:rPr lang="en-US" smtClean="0"/>
              <a:t>5/19/2025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6D398-2010-4C9C-9C9C-65AEB65E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3B3C9-C4BA-4E87-B3DD-D13A8D23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9284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25D8-B701-436E-B02E-360A1DD6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2BEB2-633C-4D31-86AE-55CF35C9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A8B0-6E63-4DA6-A001-C275342D8397}" type="datetime1">
              <a:rPr lang="en-US" smtClean="0"/>
              <a:t>5/19/2025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15A1F-8479-42B9-B8CD-118EB69A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86C54-1782-458E-8304-2133BE5D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73032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B67F0-C160-4448-82D0-872581CE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5504-1D20-40FB-A989-6EB9D6168B6D}" type="datetime1">
              <a:rPr lang="en-US" smtClean="0"/>
              <a:t>5/19/2025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7EBAB-C8CC-499C-95B7-0BA486C3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7C356-ADD9-40C6-9DD9-C41E1217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7572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7C58-E2B2-4E4C-BF91-FE7B1449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DAE87-7212-4EE7-8B98-5F6C556E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C3725-ABBE-4781-ABE7-34CE70565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AAFAA-6A40-4B34-9156-39C87F1A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C253-1BCB-482D-AC70-7292F2BBE41A}" type="datetime1">
              <a:rPr lang="en-US" smtClean="0"/>
              <a:t>5/19/2025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79F6A-4DC0-46EB-A66E-85EA33DA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887BF-9513-4AEE-82F8-1FB9C76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55348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1CD1-1DB1-403C-B0F4-6C03B59A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22BA41-D0C5-4AC6-89CE-1485E5760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3EE3A-3966-43BF-A6C5-C5D67835E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780F4-7CC1-4B3A-8E84-F790CA71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9BD5-7B72-4A2D-8D21-C8256C0E9676}" type="datetime1">
              <a:rPr lang="en-US" smtClean="0"/>
              <a:t>5/19/2025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05134-2D34-4F71-B259-820485D6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E3024-CCCF-4680-BFFD-A15C75A6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11793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99A2E-0009-476D-BC96-047F8FF8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DBCBC-ECB8-4EA9-B383-52E3ADE38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35E39-B79E-4FB3-B17D-DF9BBDF3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3D83-2782-4944-BF63-E68B52183E29}" type="datetime1">
              <a:rPr lang="en-US" smtClean="0"/>
              <a:t>5/19/2025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9DA6E-5A00-4CF7-9B14-5401C9E0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77E51-1B48-4DCC-B99A-D6CE2683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50332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B9BB6C-FD55-4623-B7B5-93617C699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A2D4E-F147-4C27-9BBA-610CC125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5FFD5-812A-4381-9A93-7C820159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377-CBCF-4E54-97FD-FDD72593B97D}" type="datetime1">
              <a:rPr lang="en-US" smtClean="0"/>
              <a:t>5/19/2025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DBEF8-2F84-4491-841D-BB0A2FBA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93302-ACD5-4462-809D-445BF8E0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104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DBE27-0627-039C-C719-C19AA827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8350-30CC-4CFA-8E5B-59AE062EEEB1}" type="datetime1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7CA94-C6FD-2BED-D27C-752E3633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A808D-1BC5-7DA7-D522-7A70E4F1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899-C3F7-4F06-BFD2-679CB85B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8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602D-6FAF-1360-9445-6203978E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858D5-2B75-C876-78B2-519CCAA72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AD933-2AAC-1B1C-905B-2F8823CD5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7107E-3D1C-38D4-C007-B4E09D56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1CF0-E79D-43A0-89BA-7777524EEC5D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A52CE-DD3F-6551-3BC8-F0AFFAA8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A9758-89D5-4493-E929-65876159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899-C3F7-4F06-BFD2-679CB85B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CF638-BE24-316E-3409-75E8DD50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758AB1-E344-A7AE-F589-C7B9F76D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80DCE-BA8B-84D8-E31B-8FB2F3EB2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A8943-183F-C7C5-432B-5BA56804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A0F2-7A19-4A35-9628-1CEBBA64EC8A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63FCE-21B9-A840-DD9C-CA32BF16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A067E-2CBF-202E-2B79-7463D780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899-C3F7-4F06-BFD2-679CB85B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B3F067-DF0B-EF78-A07D-5CBEBE63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590A6-6667-979E-94A2-CF409B071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55293-0AAC-2BE6-8409-945CB03C9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86641-A7BB-4DEC-AF3C-A204656BC15C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DF0DD-D436-20B6-9823-D4913E0E1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CED3F-C476-D665-5C5B-664A2614E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97899-C3F7-4F06-BFD2-679CB85B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2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BE1321-1B18-EB35-E3ED-E5F89AFD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8FE06-07F1-8534-EE3F-CF68CAAF3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C6569-7B15-EB4B-6624-B95C0C4FA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5638-2876-4ADF-BE99-F6F7243D2C43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F93AA-BD22-BF55-C3A1-E71B8B86D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E756A-0C8F-CB16-CE33-5B851D222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27E3B-517B-4E58-A796-B0EEEDF2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3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55616-B365-45B9-9240-FD0E9B91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600A5-B174-4CD0-A2BB-08FB50A7E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A8AC-0D4D-46A7-8D70-289311510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0BF8-D3CC-4B30-BB45-C42DC179E5DD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C23F4-364B-45FF-9D2C-EC4FCFC23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6CD85-DB67-41F5-9889-FAF87E56E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54F2-5267-405C-8983-862E5602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8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0C6BB-B034-4C5F-B363-FC84A4D2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037EB-EAD7-430E-8E89-E588461DB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F17BA-EB8F-4C21-A5C4-F3A05F17D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2D15C-95E3-4D00-A890-161ED89CD3CD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FF53E-C23C-4596-9BAC-64EFAF6CF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3B84C-1A66-4DE5-ABE6-CE117A627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D9612-5756-414B-8774-81D01677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D7F25E-AC32-4BAB-913B-EBC3D4F5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EBC55-2E7C-42A4-9F2D-624CEF8B0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A1DD9-9764-47EE-9A65-4DE17AD4B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DD53F-C873-4F6E-BCAF-F2BF02535B37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D3BF9-32C2-4CC9-8356-55A8E8EFB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AFEC6-2D66-4285-A868-B8EF15CFE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6E3E0-3217-407B-90DF-E57EFE47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8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DC6EA-5D9A-44C6-8E0D-AE558FAC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5EC69-CD7F-45C7-BC3E-A17EFCD9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E4178-30B5-4CCE-B4C2-35EAD0E86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A0EC7-57BC-4148-B62F-8826C24DE116}" type="datetime1">
              <a:rPr lang="en-US" smtClean="0"/>
              <a:t>5/19/2025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5D573-B2C5-44E0-8DD3-5162EFDD3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255D8-5BC1-4B84-B941-EDE228CA0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8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0895AA9-D43D-4636-A21D-6DC7A329AF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b="7824"/>
          <a:stretch>
            <a:fillRect/>
          </a:stretch>
        </p:blipFill>
        <p:spPr/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07B5A0D-3F33-4B4C-87DF-EBE2E1D474C4}"/>
              </a:ext>
            </a:extLst>
          </p:cNvPr>
          <p:cNvGrpSpPr/>
          <p:nvPr/>
        </p:nvGrpSpPr>
        <p:grpSpPr>
          <a:xfrm>
            <a:off x="5662367" y="405729"/>
            <a:ext cx="6247805" cy="3634309"/>
            <a:chOff x="5662367" y="2162365"/>
            <a:chExt cx="6247805" cy="36343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B91E21-E9AE-4DC7-90F2-CD28838F6B62}"/>
                </a:ext>
              </a:extLst>
            </p:cNvPr>
            <p:cNvSpPr txBox="1"/>
            <p:nvPr/>
          </p:nvSpPr>
          <p:spPr>
            <a:xfrm>
              <a:off x="6943932" y="2482901"/>
              <a:ext cx="412967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8000">
                  <a:solidFill>
                    <a:schemeClr val="bg1"/>
                  </a:solidFill>
                  <a:cs typeface="B Homa" panose="00000400000000000000" pitchFamily="2" charset="-78"/>
                </a:rPr>
                <a:t>پروژه های پیشنهادی</a:t>
              </a: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맑은 고딕" panose="020B0503020000020004" pitchFamily="34" charset="-127"/>
                <a:cs typeface="B Homa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62C88D-F848-4613-B9EE-F6D5697C19EF}"/>
                </a:ext>
              </a:extLst>
            </p:cNvPr>
            <p:cNvSpPr txBox="1"/>
            <p:nvPr/>
          </p:nvSpPr>
          <p:spPr>
            <a:xfrm>
              <a:off x="5662367" y="5211899"/>
              <a:ext cx="4814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3200" b="1">
                  <a:solidFill>
                    <a:schemeClr val="bg1"/>
                  </a:solidFill>
                  <a:cs typeface="B Homa" panose="00000400000000000000" pitchFamily="2" charset="-78"/>
                </a:rPr>
                <a:t>در قالب جهاد علمی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42C3754-A93D-4551-B6E9-5482040A9E97}"/>
                </a:ext>
              </a:extLst>
            </p:cNvPr>
            <p:cNvGrpSpPr/>
            <p:nvPr/>
          </p:nvGrpSpPr>
          <p:grpSpPr>
            <a:xfrm>
              <a:off x="6767716" y="2162365"/>
              <a:ext cx="833675" cy="833675"/>
              <a:chOff x="5944896" y="1812261"/>
              <a:chExt cx="1008746" cy="100874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02628CD-B736-4A05-B736-5294E9EFB315}"/>
                  </a:ext>
                </a:extLst>
              </p:cNvPr>
              <p:cNvGrpSpPr/>
              <p:nvPr/>
            </p:nvGrpSpPr>
            <p:grpSpPr>
              <a:xfrm>
                <a:off x="5944896" y="1812261"/>
                <a:ext cx="1008746" cy="1008746"/>
                <a:chOff x="1720490" y="3147817"/>
                <a:chExt cx="1423296" cy="1423296"/>
              </a:xfrm>
            </p:grpSpPr>
            <p:sp>
              <p:nvSpPr>
                <p:cNvPr id="19" name="Teardrop 18">
                  <a:extLst>
                    <a:ext uri="{FF2B5EF4-FFF2-40B4-BE49-F238E27FC236}">
                      <a16:creationId xmlns:a16="http://schemas.microsoft.com/office/drawing/2014/main" id="{CAA2DE93-AD23-49F8-A512-98CF9D2B8353}"/>
                    </a:ext>
                  </a:extLst>
                </p:cNvPr>
                <p:cNvSpPr/>
                <p:nvPr/>
              </p:nvSpPr>
              <p:spPr>
                <a:xfrm>
                  <a:off x="1720490" y="3147817"/>
                  <a:ext cx="1423296" cy="1423296"/>
                </a:xfrm>
                <a:prstGeom prst="teardrop">
                  <a:avLst/>
                </a:prstGeom>
                <a:gradFill>
                  <a:gsLst>
                    <a:gs pos="0">
                      <a:srgbClr val="3366FF"/>
                    </a:gs>
                    <a:gs pos="85000">
                      <a:srgbClr val="00CCFF">
                        <a:alpha val="71765"/>
                      </a:srgb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C6CAACA-1A89-489F-AEC7-A9127E8B65F4}"/>
                    </a:ext>
                  </a:extLst>
                </p:cNvPr>
                <p:cNvSpPr/>
                <p:nvPr/>
              </p:nvSpPr>
              <p:spPr>
                <a:xfrm>
                  <a:off x="1855462" y="3282789"/>
                  <a:ext cx="1153352" cy="115335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8" name="Picture 2" descr="Dna ">
                <a:extLst>
                  <a:ext uri="{FF2B5EF4-FFF2-40B4-BE49-F238E27FC236}">
                    <a16:creationId xmlns:a16="http://schemas.microsoft.com/office/drawing/2014/main" id="{6B614DB4-A597-4700-87A5-4D098FE19F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8117" y="2025482"/>
                <a:ext cx="6096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32D00A1-61F5-4818-9D83-CB41ECFFF222}"/>
                </a:ext>
              </a:extLst>
            </p:cNvPr>
            <p:cNvGrpSpPr/>
            <p:nvPr/>
          </p:nvGrpSpPr>
          <p:grpSpPr>
            <a:xfrm>
              <a:off x="6767716" y="4991148"/>
              <a:ext cx="5142456" cy="46298"/>
              <a:chOff x="6943932" y="4991148"/>
              <a:chExt cx="5142456" cy="4629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83FB302-AD2F-48CC-8C83-E558D5CA7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3932" y="4991148"/>
                <a:ext cx="5142456" cy="0"/>
              </a:xfrm>
              <a:prstGeom prst="line">
                <a:avLst/>
              </a:prstGeom>
              <a:ln>
                <a:solidFill>
                  <a:schemeClr val="bg1"/>
                </a:soli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096EE98-1593-4AEB-AD3D-051B86D6C8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3932" y="5037446"/>
                <a:ext cx="4674960" cy="0"/>
              </a:xfrm>
              <a:prstGeom prst="line">
                <a:avLst/>
              </a:prstGeom>
              <a:ln>
                <a:solidFill>
                  <a:schemeClr val="bg1"/>
                </a:soli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E73EF9-BC85-4063-952F-CF475EE0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54F2-5267-405C-8983-862E5602E5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6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>
            <a:extLst>
              <a:ext uri="{FF2B5EF4-FFF2-40B4-BE49-F238E27FC236}">
                <a16:creationId xmlns:a16="http://schemas.microsoft.com/office/drawing/2014/main" id="{16C1B173-0B24-A3CC-0AEF-D9A3D6946C65}"/>
              </a:ext>
            </a:extLst>
          </p:cNvPr>
          <p:cNvSpPr txBox="1"/>
          <p:nvPr/>
        </p:nvSpPr>
        <p:spPr>
          <a:xfrm>
            <a:off x="0" y="33784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000" b="1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0"/>
                <a:cs typeface="B Homa" panose="00000400000000000000" pitchFamily="2" charset="-78"/>
              </a:rPr>
              <a:t>محورهای مورد نظر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" panose="00000500000000000000" pitchFamily="2" charset="0"/>
              <a:cs typeface="B Homa" panose="0000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E247B2-37E1-B030-828F-DE6AFB6E2724}"/>
              </a:ext>
            </a:extLst>
          </p:cNvPr>
          <p:cNvGrpSpPr/>
          <p:nvPr/>
        </p:nvGrpSpPr>
        <p:grpSpPr>
          <a:xfrm>
            <a:off x="1518438" y="1042694"/>
            <a:ext cx="9275331" cy="6095260"/>
            <a:chOff x="1424170" y="1161912"/>
            <a:chExt cx="9275331" cy="60952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391D232-97BB-9DC0-C97C-3DF87BD22EB4}"/>
                </a:ext>
              </a:extLst>
            </p:cNvPr>
            <p:cNvSpPr/>
            <p:nvPr/>
          </p:nvSpPr>
          <p:spPr>
            <a:xfrm>
              <a:off x="8221675" y="5342577"/>
              <a:ext cx="2313978" cy="1323174"/>
            </a:xfrm>
            <a:custGeom>
              <a:avLst/>
              <a:gdLst>
                <a:gd name="connsiteX0" fmla="*/ 283975 w 2313978"/>
                <a:gd name="connsiteY0" fmla="*/ 0 h 903745"/>
                <a:gd name="connsiteX1" fmla="*/ 2030004 w 2313978"/>
                <a:gd name="connsiteY1" fmla="*/ 0 h 903745"/>
                <a:gd name="connsiteX2" fmla="*/ 2313978 w 2313978"/>
                <a:gd name="connsiteY2" fmla="*/ 283975 h 903745"/>
                <a:gd name="connsiteX3" fmla="*/ 2313978 w 2313978"/>
                <a:gd name="connsiteY3" fmla="*/ 903745 h 903745"/>
                <a:gd name="connsiteX4" fmla="*/ 2313978 w 2313978"/>
                <a:gd name="connsiteY4" fmla="*/ 903745 h 903745"/>
                <a:gd name="connsiteX5" fmla="*/ 0 w 2313978"/>
                <a:gd name="connsiteY5" fmla="*/ 903745 h 903745"/>
                <a:gd name="connsiteX6" fmla="*/ 0 w 2313978"/>
                <a:gd name="connsiteY6" fmla="*/ 903745 h 903745"/>
                <a:gd name="connsiteX7" fmla="*/ 0 w 2313978"/>
                <a:gd name="connsiteY7" fmla="*/ 283975 h 903745"/>
                <a:gd name="connsiteX8" fmla="*/ 283975 w 2313978"/>
                <a:gd name="connsiteY8" fmla="*/ 0 h 90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3978" h="903745">
                  <a:moveTo>
                    <a:pt x="283975" y="0"/>
                  </a:moveTo>
                  <a:lnTo>
                    <a:pt x="2030004" y="0"/>
                  </a:lnTo>
                  <a:cubicBezTo>
                    <a:pt x="2186839" y="0"/>
                    <a:pt x="2313978" y="127139"/>
                    <a:pt x="2313978" y="283975"/>
                  </a:cubicBezTo>
                  <a:lnTo>
                    <a:pt x="2313978" y="903745"/>
                  </a:lnTo>
                  <a:lnTo>
                    <a:pt x="2313978" y="903745"/>
                  </a:lnTo>
                  <a:lnTo>
                    <a:pt x="0" y="903745"/>
                  </a:lnTo>
                  <a:lnTo>
                    <a:pt x="0" y="903745"/>
                  </a:lnTo>
                  <a:lnTo>
                    <a:pt x="0" y="283975"/>
                  </a:lnTo>
                  <a:cubicBezTo>
                    <a:pt x="0" y="127139"/>
                    <a:pt x="127139" y="0"/>
                    <a:pt x="283975" y="0"/>
                  </a:cubicBezTo>
                  <a:close/>
                </a:path>
              </a:pathLst>
            </a:custGeom>
            <a:solidFill>
              <a:schemeClr val="bg2"/>
            </a:solidFill>
            <a:ln w="139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8111908-B20B-0E2B-80B0-1C4003E8228F}"/>
                </a:ext>
              </a:extLst>
            </p:cNvPr>
            <p:cNvSpPr/>
            <p:nvPr/>
          </p:nvSpPr>
          <p:spPr>
            <a:xfrm>
              <a:off x="8384824" y="3250586"/>
              <a:ext cx="2314677" cy="1322969"/>
            </a:xfrm>
            <a:custGeom>
              <a:avLst/>
              <a:gdLst>
                <a:gd name="connsiteX0" fmla="*/ 283975 w 2314677"/>
                <a:gd name="connsiteY0" fmla="*/ 0 h 903605"/>
                <a:gd name="connsiteX1" fmla="*/ 2030703 w 2314677"/>
                <a:gd name="connsiteY1" fmla="*/ 0 h 903605"/>
                <a:gd name="connsiteX2" fmla="*/ 2314677 w 2314677"/>
                <a:gd name="connsiteY2" fmla="*/ 283974 h 903605"/>
                <a:gd name="connsiteX3" fmla="*/ 2314677 w 2314677"/>
                <a:gd name="connsiteY3" fmla="*/ 903606 h 903605"/>
                <a:gd name="connsiteX4" fmla="*/ 2314677 w 2314677"/>
                <a:gd name="connsiteY4" fmla="*/ 903606 h 903605"/>
                <a:gd name="connsiteX5" fmla="*/ 0 w 2314677"/>
                <a:gd name="connsiteY5" fmla="*/ 903606 h 903605"/>
                <a:gd name="connsiteX6" fmla="*/ 0 w 2314677"/>
                <a:gd name="connsiteY6" fmla="*/ 903606 h 903605"/>
                <a:gd name="connsiteX7" fmla="*/ 0 w 2314677"/>
                <a:gd name="connsiteY7" fmla="*/ 283974 h 903605"/>
                <a:gd name="connsiteX8" fmla="*/ 283975 w 2314677"/>
                <a:gd name="connsiteY8" fmla="*/ 0 h 90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677" h="903605">
                  <a:moveTo>
                    <a:pt x="283975" y="0"/>
                  </a:moveTo>
                  <a:lnTo>
                    <a:pt x="2030703" y="0"/>
                  </a:lnTo>
                  <a:cubicBezTo>
                    <a:pt x="2187539" y="0"/>
                    <a:pt x="2314677" y="127139"/>
                    <a:pt x="2314677" y="283974"/>
                  </a:cubicBezTo>
                  <a:lnTo>
                    <a:pt x="2314677" y="903606"/>
                  </a:lnTo>
                  <a:lnTo>
                    <a:pt x="2314677" y="903606"/>
                  </a:lnTo>
                  <a:lnTo>
                    <a:pt x="0" y="903606"/>
                  </a:lnTo>
                  <a:lnTo>
                    <a:pt x="0" y="903606"/>
                  </a:lnTo>
                  <a:lnTo>
                    <a:pt x="0" y="283974"/>
                  </a:lnTo>
                  <a:cubicBezTo>
                    <a:pt x="0" y="127139"/>
                    <a:pt x="127139" y="0"/>
                    <a:pt x="283975" y="0"/>
                  </a:cubicBezTo>
                  <a:close/>
                </a:path>
              </a:pathLst>
            </a:custGeom>
            <a:solidFill>
              <a:schemeClr val="accent2"/>
            </a:solidFill>
            <a:ln w="139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grpSp>
          <p:nvGrpSpPr>
            <p:cNvPr id="31" name="Graphic 2">
              <a:extLst>
                <a:ext uri="{FF2B5EF4-FFF2-40B4-BE49-F238E27FC236}">
                  <a16:creationId xmlns:a16="http://schemas.microsoft.com/office/drawing/2014/main" id="{A15E928B-1BD8-9BF8-12EF-E593279AEFB5}"/>
                </a:ext>
              </a:extLst>
            </p:cNvPr>
            <p:cNvGrpSpPr/>
            <p:nvPr/>
          </p:nvGrpSpPr>
          <p:grpSpPr>
            <a:xfrm>
              <a:off x="4239528" y="2070922"/>
              <a:ext cx="3538153" cy="3682361"/>
              <a:chOff x="4257139" y="1453406"/>
              <a:chExt cx="3538153" cy="3682361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760A6B1-AD9A-455F-2875-AEEC7450294C}"/>
                  </a:ext>
                </a:extLst>
              </p:cNvPr>
              <p:cNvSpPr/>
              <p:nvPr/>
            </p:nvSpPr>
            <p:spPr>
              <a:xfrm>
                <a:off x="4981474" y="2177026"/>
                <a:ext cx="2234918" cy="2234918"/>
              </a:xfrm>
              <a:custGeom>
                <a:avLst/>
                <a:gdLst>
                  <a:gd name="connsiteX0" fmla="*/ 2234890 w 2234918"/>
                  <a:gd name="connsiteY0" fmla="*/ 1117494 h 2234918"/>
                  <a:gd name="connsiteX1" fmla="*/ 1117431 w 2234918"/>
                  <a:gd name="connsiteY1" fmla="*/ 2234954 h 2234918"/>
                  <a:gd name="connsiteX2" fmla="*/ -29 w 2234918"/>
                  <a:gd name="connsiteY2" fmla="*/ 1117494 h 2234918"/>
                  <a:gd name="connsiteX3" fmla="*/ 1117431 w 2234918"/>
                  <a:gd name="connsiteY3" fmla="*/ 35 h 223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4918" h="2234918">
                    <a:moveTo>
                      <a:pt x="2234890" y="1117494"/>
                    </a:moveTo>
                    <a:cubicBezTo>
                      <a:pt x="2234890" y="1734653"/>
                      <a:pt x="1734590" y="2234954"/>
                      <a:pt x="1117431" y="2234954"/>
                    </a:cubicBezTo>
                    <a:cubicBezTo>
                      <a:pt x="500272" y="2234954"/>
                      <a:pt x="-29" y="1734653"/>
                      <a:pt x="-29" y="1117494"/>
                    </a:cubicBezTo>
                    <a:cubicBezTo>
                      <a:pt x="-29" y="500336"/>
                      <a:pt x="500272" y="35"/>
                      <a:pt x="1117431" y="35"/>
                    </a:cubicBezTo>
                  </a:path>
                </a:pathLst>
              </a:custGeom>
              <a:noFill/>
              <a:ln w="27916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10C79A1-9579-DA5B-B4DA-416B8305A248}"/>
                  </a:ext>
                </a:extLst>
              </p:cNvPr>
              <p:cNvSpPr/>
              <p:nvPr/>
            </p:nvSpPr>
            <p:spPr>
              <a:xfrm>
                <a:off x="7143198" y="3221152"/>
                <a:ext cx="146945" cy="146946"/>
              </a:xfrm>
              <a:custGeom>
                <a:avLst/>
                <a:gdLst>
                  <a:gd name="connsiteX0" fmla="*/ -29 w 146945"/>
                  <a:gd name="connsiteY0" fmla="*/ 73369 h 146946"/>
                  <a:gd name="connsiteX1" fmla="*/ 73584 w 146945"/>
                  <a:gd name="connsiteY1" fmla="*/ 35 h 146946"/>
                  <a:gd name="connsiteX2" fmla="*/ 146917 w 146945"/>
                  <a:gd name="connsiteY2" fmla="*/ 73648 h 146946"/>
                  <a:gd name="connsiteX3" fmla="*/ 73445 w 146945"/>
                  <a:gd name="connsiteY3" fmla="*/ 146981 h 146946"/>
                  <a:gd name="connsiteX4" fmla="*/ -29 w 146945"/>
                  <a:gd name="connsiteY4" fmla="*/ 73788 h 146946"/>
                  <a:gd name="connsiteX5" fmla="*/ -29 w 146945"/>
                  <a:gd name="connsiteY5" fmla="*/ 73369 h 14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945" h="146946">
                    <a:moveTo>
                      <a:pt x="-29" y="73369"/>
                    </a:moveTo>
                    <a:cubicBezTo>
                      <a:pt x="55" y="32791"/>
                      <a:pt x="33006" y="-48"/>
                      <a:pt x="73584" y="35"/>
                    </a:cubicBezTo>
                    <a:cubicBezTo>
                      <a:pt x="114162" y="119"/>
                      <a:pt x="147001" y="33070"/>
                      <a:pt x="146917" y="73648"/>
                    </a:cubicBezTo>
                    <a:cubicBezTo>
                      <a:pt x="146834" y="114170"/>
                      <a:pt x="113966" y="146981"/>
                      <a:pt x="73445" y="146981"/>
                    </a:cubicBezTo>
                    <a:cubicBezTo>
                      <a:pt x="32950" y="147065"/>
                      <a:pt x="55" y="114295"/>
                      <a:pt x="-29" y="73788"/>
                    </a:cubicBezTo>
                    <a:cubicBezTo>
                      <a:pt x="-29" y="73648"/>
                      <a:pt x="-29" y="73508"/>
                      <a:pt x="-29" y="7336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3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EAADA7B-08CB-365B-C59C-143469145892}"/>
                  </a:ext>
                </a:extLst>
              </p:cNvPr>
              <p:cNvSpPr/>
              <p:nvPr/>
            </p:nvSpPr>
            <p:spPr>
              <a:xfrm>
                <a:off x="4836717" y="2201471"/>
                <a:ext cx="2524487" cy="2355412"/>
              </a:xfrm>
              <a:custGeom>
                <a:avLst/>
                <a:gdLst>
                  <a:gd name="connsiteX0" fmla="*/ 169312 w 2524487"/>
                  <a:gd name="connsiteY0" fmla="*/ 462105 h 2355412"/>
                  <a:gd name="connsiteX1" fmla="*/ 631116 w 2524487"/>
                  <a:gd name="connsiteY1" fmla="*/ 2186107 h 2355412"/>
                  <a:gd name="connsiteX2" fmla="*/ 2355118 w 2524487"/>
                  <a:gd name="connsiteY2" fmla="*/ 1724303 h 2355412"/>
                  <a:gd name="connsiteX3" fmla="*/ 1893314 w 2524487"/>
                  <a:gd name="connsiteY3" fmla="*/ 301 h 2355412"/>
                  <a:gd name="connsiteX4" fmla="*/ 1892853 w 2524487"/>
                  <a:gd name="connsiteY4" fmla="*/ 35 h 23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487" h="2355412">
                    <a:moveTo>
                      <a:pt x="169312" y="462105"/>
                    </a:moveTo>
                    <a:cubicBezTo>
                      <a:pt x="-179237" y="1065700"/>
                      <a:pt x="27521" y="1837557"/>
                      <a:pt x="631116" y="2186107"/>
                    </a:cubicBezTo>
                    <a:cubicBezTo>
                      <a:pt x="1234712" y="2534656"/>
                      <a:pt x="2006569" y="2327898"/>
                      <a:pt x="2355118" y="1724303"/>
                    </a:cubicBezTo>
                    <a:cubicBezTo>
                      <a:pt x="2703668" y="1120707"/>
                      <a:pt x="2496910" y="348846"/>
                      <a:pt x="1893314" y="301"/>
                    </a:cubicBezTo>
                    <a:cubicBezTo>
                      <a:pt x="1893160" y="212"/>
                      <a:pt x="1893007" y="123"/>
                      <a:pt x="1892853" y="35"/>
                    </a:cubicBezTo>
                  </a:path>
                </a:pathLst>
              </a:custGeom>
              <a:noFill/>
              <a:ln w="27916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0D2C1CD-0AF1-7B5E-A9A2-45EEABB5A55B}"/>
                  </a:ext>
                </a:extLst>
              </p:cNvPr>
              <p:cNvSpPr/>
              <p:nvPr/>
            </p:nvSpPr>
            <p:spPr>
              <a:xfrm>
                <a:off x="6656653" y="2128522"/>
                <a:ext cx="146969" cy="146971"/>
              </a:xfrm>
              <a:custGeom>
                <a:avLst/>
                <a:gdLst>
                  <a:gd name="connsiteX0" fmla="*/ 109374 w 146969"/>
                  <a:gd name="connsiteY0" fmla="*/ 9428 h 146971"/>
                  <a:gd name="connsiteX1" fmla="*/ 9362 w 146969"/>
                  <a:gd name="connsiteY1" fmla="*/ 37601 h 146971"/>
                  <a:gd name="connsiteX2" fmla="*/ 37536 w 146969"/>
                  <a:gd name="connsiteY2" fmla="*/ 137615 h 146971"/>
                  <a:gd name="connsiteX3" fmla="*/ 137311 w 146969"/>
                  <a:gd name="connsiteY3" fmla="*/ 109860 h 146971"/>
                  <a:gd name="connsiteX4" fmla="*/ 109793 w 146969"/>
                  <a:gd name="connsiteY4" fmla="*/ 9664 h 146971"/>
                  <a:gd name="connsiteX5" fmla="*/ 109374 w 146969"/>
                  <a:gd name="connsiteY5" fmla="*/ 9428 h 14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969" h="146971">
                    <a:moveTo>
                      <a:pt x="109374" y="9428"/>
                    </a:moveTo>
                    <a:cubicBezTo>
                      <a:pt x="73979" y="-10411"/>
                      <a:pt x="29197" y="2202"/>
                      <a:pt x="9362" y="37601"/>
                    </a:cubicBezTo>
                    <a:cubicBezTo>
                      <a:pt x="-10473" y="72998"/>
                      <a:pt x="2140" y="117776"/>
                      <a:pt x="37536" y="137615"/>
                    </a:cubicBezTo>
                    <a:cubicBezTo>
                      <a:pt x="72763" y="157362"/>
                      <a:pt x="117336" y="144965"/>
                      <a:pt x="137311" y="109860"/>
                    </a:cubicBezTo>
                    <a:cubicBezTo>
                      <a:pt x="157383" y="74593"/>
                      <a:pt x="145063" y="29732"/>
                      <a:pt x="109793" y="9664"/>
                    </a:cubicBezTo>
                    <a:cubicBezTo>
                      <a:pt x="109653" y="9585"/>
                      <a:pt x="109514" y="9506"/>
                      <a:pt x="109374" y="94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0731F01-E989-B801-AF14-5482578A18B7}"/>
                  </a:ext>
                </a:extLst>
              </p:cNvPr>
              <p:cNvSpPr/>
              <p:nvPr/>
            </p:nvSpPr>
            <p:spPr>
              <a:xfrm>
                <a:off x="4880344" y="1887231"/>
                <a:ext cx="2625430" cy="2814228"/>
              </a:xfrm>
              <a:custGeom>
                <a:avLst/>
                <a:gdLst>
                  <a:gd name="connsiteX0" fmla="*/ -29 w 2625430"/>
                  <a:gd name="connsiteY0" fmla="*/ 2110730 h 2814228"/>
                  <a:gd name="connsiteX1" fmla="*/ 1921861 w 2625430"/>
                  <a:gd name="connsiteY1" fmla="*/ 2625460 h 2814228"/>
                  <a:gd name="connsiteX2" fmla="*/ 2436605 w 2625430"/>
                  <a:gd name="connsiteY2" fmla="*/ 703573 h 2814228"/>
                  <a:gd name="connsiteX3" fmla="*/ 514701 w 2625430"/>
                  <a:gd name="connsiteY3" fmla="*/ 188836 h 281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5430" h="2814228">
                    <a:moveTo>
                      <a:pt x="-29" y="2110730"/>
                    </a:moveTo>
                    <a:cubicBezTo>
                      <a:pt x="388554" y="2783580"/>
                      <a:pt x="1249012" y="3014042"/>
                      <a:pt x="1921861" y="2625460"/>
                    </a:cubicBezTo>
                    <a:cubicBezTo>
                      <a:pt x="2594725" y="2236891"/>
                      <a:pt x="2825173" y="1376434"/>
                      <a:pt x="2436605" y="703573"/>
                    </a:cubicBezTo>
                    <a:cubicBezTo>
                      <a:pt x="2048023" y="30715"/>
                      <a:pt x="1187565" y="-199740"/>
                      <a:pt x="514701" y="188836"/>
                    </a:cubicBezTo>
                  </a:path>
                </a:pathLst>
              </a:custGeom>
              <a:noFill/>
              <a:ln w="27916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0F6F033-6BCD-1D77-27E3-F2E1999CA4C4}"/>
                  </a:ext>
                </a:extLst>
              </p:cNvPr>
              <p:cNvSpPr/>
              <p:nvPr/>
            </p:nvSpPr>
            <p:spPr>
              <a:xfrm>
                <a:off x="5321611" y="2002524"/>
                <a:ext cx="146970" cy="146919"/>
              </a:xfrm>
              <a:custGeom>
                <a:avLst/>
                <a:gdLst>
                  <a:gd name="connsiteX0" fmla="*/ 36697 w 146970"/>
                  <a:gd name="connsiteY0" fmla="*/ 9852 h 146919"/>
                  <a:gd name="connsiteX1" fmla="*/ 9836 w 146970"/>
                  <a:gd name="connsiteY1" fmla="*/ 110226 h 146919"/>
                  <a:gd name="connsiteX2" fmla="*/ 110212 w 146970"/>
                  <a:gd name="connsiteY2" fmla="*/ 137087 h 146919"/>
                  <a:gd name="connsiteX3" fmla="*/ 137129 w 146970"/>
                  <a:gd name="connsiteY3" fmla="*/ 36811 h 146919"/>
                  <a:gd name="connsiteX4" fmla="*/ 36697 w 146970"/>
                  <a:gd name="connsiteY4" fmla="*/ 9852 h 146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970" h="146919">
                    <a:moveTo>
                      <a:pt x="36697" y="9852"/>
                    </a:moveTo>
                    <a:cubicBezTo>
                      <a:pt x="1567" y="30152"/>
                      <a:pt x="-10460" y="75092"/>
                      <a:pt x="9836" y="110226"/>
                    </a:cubicBezTo>
                    <a:cubicBezTo>
                      <a:pt x="30132" y="145362"/>
                      <a:pt x="75081" y="157387"/>
                      <a:pt x="110212" y="137087"/>
                    </a:cubicBezTo>
                    <a:cubicBezTo>
                      <a:pt x="145314" y="116808"/>
                      <a:pt x="157355" y="71938"/>
                      <a:pt x="137129" y="36811"/>
                    </a:cubicBezTo>
                    <a:cubicBezTo>
                      <a:pt x="116805" y="1672"/>
                      <a:pt x="71883" y="-10388"/>
                      <a:pt x="36697" y="985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3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E8E47FF-9696-5AC8-91C0-CB2843F73EDF}"/>
                  </a:ext>
                </a:extLst>
              </p:cNvPr>
              <p:cNvSpPr/>
              <p:nvPr/>
            </p:nvSpPr>
            <p:spPr>
              <a:xfrm>
                <a:off x="4546782" y="1742754"/>
                <a:ext cx="3103463" cy="3103463"/>
              </a:xfrm>
              <a:custGeom>
                <a:avLst/>
                <a:gdLst>
                  <a:gd name="connsiteX0" fmla="*/ -29 w 3103463"/>
                  <a:gd name="connsiteY0" fmla="*/ 1551767 h 3103463"/>
                  <a:gd name="connsiteX1" fmla="*/ 1551703 w 3103463"/>
                  <a:gd name="connsiteY1" fmla="*/ 35 h 3103463"/>
                  <a:gd name="connsiteX2" fmla="*/ 3103435 w 3103463"/>
                  <a:gd name="connsiteY2" fmla="*/ 1551767 h 3103463"/>
                  <a:gd name="connsiteX3" fmla="*/ 1551703 w 3103463"/>
                  <a:gd name="connsiteY3" fmla="*/ 3103499 h 310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463" h="3103463">
                    <a:moveTo>
                      <a:pt x="-29" y="1551767"/>
                    </a:moveTo>
                    <a:cubicBezTo>
                      <a:pt x="-29" y="694769"/>
                      <a:pt x="694710" y="35"/>
                      <a:pt x="1551703" y="35"/>
                    </a:cubicBezTo>
                    <a:cubicBezTo>
                      <a:pt x="2408697" y="35"/>
                      <a:pt x="3103435" y="694769"/>
                      <a:pt x="3103435" y="1551767"/>
                    </a:cubicBezTo>
                    <a:cubicBezTo>
                      <a:pt x="3103435" y="2408760"/>
                      <a:pt x="2408697" y="3103499"/>
                      <a:pt x="1551703" y="3103499"/>
                    </a:cubicBezTo>
                  </a:path>
                </a:pathLst>
              </a:custGeom>
              <a:noFill/>
              <a:ln w="27916" cap="rnd">
                <a:solidFill>
                  <a:schemeClr val="accent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4A5DBD1-635D-43E5-82E1-9D035DD18AB1}"/>
                  </a:ext>
                </a:extLst>
              </p:cNvPr>
              <p:cNvSpPr/>
              <p:nvPr/>
            </p:nvSpPr>
            <p:spPr>
              <a:xfrm>
                <a:off x="4473309" y="3221012"/>
                <a:ext cx="146946" cy="146945"/>
              </a:xfrm>
              <a:custGeom>
                <a:avLst/>
                <a:gdLst>
                  <a:gd name="connsiteX0" fmla="*/ 146918 w 146946"/>
                  <a:gd name="connsiteY0" fmla="*/ 73508 h 146945"/>
                  <a:gd name="connsiteX1" fmla="*/ 73445 w 146946"/>
                  <a:gd name="connsiteY1" fmla="*/ 146981 h 146945"/>
                  <a:gd name="connsiteX2" fmla="*/ -29 w 146946"/>
                  <a:gd name="connsiteY2" fmla="*/ 73508 h 146945"/>
                  <a:gd name="connsiteX3" fmla="*/ 73445 w 146946"/>
                  <a:gd name="connsiteY3" fmla="*/ 35 h 146945"/>
                  <a:gd name="connsiteX4" fmla="*/ 146918 w 146946"/>
                  <a:gd name="connsiteY4" fmla="*/ 73229 h 146945"/>
                  <a:gd name="connsiteX5" fmla="*/ 146918 w 146946"/>
                  <a:gd name="connsiteY5" fmla="*/ 73508 h 146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946" h="146945">
                    <a:moveTo>
                      <a:pt x="146918" y="73508"/>
                    </a:moveTo>
                    <a:cubicBezTo>
                      <a:pt x="146918" y="114086"/>
                      <a:pt x="114022" y="146981"/>
                      <a:pt x="73445" y="146981"/>
                    </a:cubicBezTo>
                    <a:cubicBezTo>
                      <a:pt x="32867" y="146981"/>
                      <a:pt x="-29" y="114086"/>
                      <a:pt x="-29" y="73508"/>
                    </a:cubicBezTo>
                    <a:cubicBezTo>
                      <a:pt x="-29" y="32930"/>
                      <a:pt x="32867" y="35"/>
                      <a:pt x="73445" y="35"/>
                    </a:cubicBezTo>
                    <a:cubicBezTo>
                      <a:pt x="113939" y="-49"/>
                      <a:pt x="146834" y="32721"/>
                      <a:pt x="146918" y="73229"/>
                    </a:cubicBezTo>
                    <a:cubicBezTo>
                      <a:pt x="146918" y="73327"/>
                      <a:pt x="146918" y="73410"/>
                      <a:pt x="146918" y="7350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3958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868D50D-AD26-6597-C38B-19C8B317B108}"/>
                  </a:ext>
                </a:extLst>
              </p:cNvPr>
              <p:cNvSpPr/>
              <p:nvPr/>
            </p:nvSpPr>
            <p:spPr>
              <a:xfrm>
                <a:off x="4401837" y="1597766"/>
                <a:ext cx="3393455" cy="3165898"/>
              </a:xfrm>
              <a:custGeom>
                <a:avLst/>
                <a:gdLst>
                  <a:gd name="connsiteX0" fmla="*/ 848497 w 3393455"/>
                  <a:gd name="connsiteY0" fmla="*/ 3165934 h 3165898"/>
                  <a:gd name="connsiteX1" fmla="*/ 227525 w 3393455"/>
                  <a:gd name="connsiteY1" fmla="*/ 848556 h 3165898"/>
                  <a:gd name="connsiteX2" fmla="*/ 2544912 w 3393455"/>
                  <a:gd name="connsiteY2" fmla="*/ 227589 h 3165898"/>
                  <a:gd name="connsiteX3" fmla="*/ 3165870 w 3393455"/>
                  <a:gd name="connsiteY3" fmla="*/ 2544962 h 3165898"/>
                  <a:gd name="connsiteX4" fmla="*/ 3165828 w 3393455"/>
                  <a:gd name="connsiteY4" fmla="*/ 2545045 h 3165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3455" h="3165898">
                    <a:moveTo>
                      <a:pt x="848497" y="3165934"/>
                    </a:moveTo>
                    <a:cubicBezTo>
                      <a:pt x="37096" y="2697481"/>
                      <a:pt x="-240928" y="1659962"/>
                      <a:pt x="227525" y="848556"/>
                    </a:cubicBezTo>
                    <a:cubicBezTo>
                      <a:pt x="695978" y="37155"/>
                      <a:pt x="1733511" y="-240861"/>
                      <a:pt x="2544912" y="227589"/>
                    </a:cubicBezTo>
                    <a:cubicBezTo>
                      <a:pt x="3356313" y="696040"/>
                      <a:pt x="3634323" y="1733560"/>
                      <a:pt x="3165870" y="2544962"/>
                    </a:cubicBezTo>
                    <a:cubicBezTo>
                      <a:pt x="3165856" y="2544990"/>
                      <a:pt x="3165842" y="2545018"/>
                      <a:pt x="3165828" y="2545045"/>
                    </a:cubicBezTo>
                  </a:path>
                </a:pathLst>
              </a:custGeom>
              <a:noFill/>
              <a:ln w="27916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54EBAD9-6365-7329-5944-EF314C7A8F6B}"/>
                  </a:ext>
                </a:extLst>
              </p:cNvPr>
              <p:cNvSpPr/>
              <p:nvPr/>
            </p:nvSpPr>
            <p:spPr>
              <a:xfrm>
                <a:off x="5176767" y="4690098"/>
                <a:ext cx="147252" cy="147302"/>
              </a:xfrm>
              <a:custGeom>
                <a:avLst/>
                <a:gdLst>
                  <a:gd name="connsiteX0" fmla="*/ 110303 w 147252"/>
                  <a:gd name="connsiteY0" fmla="*/ 9907 h 147302"/>
                  <a:gd name="connsiteX1" fmla="*/ 137401 w 147252"/>
                  <a:gd name="connsiteY1" fmla="*/ 110422 h 147302"/>
                  <a:gd name="connsiteX2" fmla="*/ 36886 w 147252"/>
                  <a:gd name="connsiteY2" fmla="*/ 137521 h 147302"/>
                  <a:gd name="connsiteX3" fmla="*/ 9788 w 147252"/>
                  <a:gd name="connsiteY3" fmla="*/ 37005 h 147302"/>
                  <a:gd name="connsiteX4" fmla="*/ 9871 w 147252"/>
                  <a:gd name="connsiteY4" fmla="*/ 36866 h 147302"/>
                  <a:gd name="connsiteX5" fmla="*/ 110205 w 147252"/>
                  <a:gd name="connsiteY5" fmla="*/ 9851 h 147302"/>
                  <a:gd name="connsiteX6" fmla="*/ 110303 w 147252"/>
                  <a:gd name="connsiteY6" fmla="*/ 9907 h 147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252" h="147302">
                    <a:moveTo>
                      <a:pt x="110303" y="9907"/>
                    </a:moveTo>
                    <a:cubicBezTo>
                      <a:pt x="145545" y="30175"/>
                      <a:pt x="157683" y="75181"/>
                      <a:pt x="137401" y="110422"/>
                    </a:cubicBezTo>
                    <a:cubicBezTo>
                      <a:pt x="117134" y="145664"/>
                      <a:pt x="72128" y="157789"/>
                      <a:pt x="36886" y="137521"/>
                    </a:cubicBezTo>
                    <a:cubicBezTo>
                      <a:pt x="1644" y="117253"/>
                      <a:pt x="-10480" y="72247"/>
                      <a:pt x="9788" y="37005"/>
                    </a:cubicBezTo>
                    <a:cubicBezTo>
                      <a:pt x="9816" y="36963"/>
                      <a:pt x="9844" y="36908"/>
                      <a:pt x="9871" y="36866"/>
                    </a:cubicBezTo>
                    <a:cubicBezTo>
                      <a:pt x="30111" y="1694"/>
                      <a:pt x="75033" y="-10403"/>
                      <a:pt x="110205" y="9851"/>
                    </a:cubicBezTo>
                    <a:cubicBezTo>
                      <a:pt x="110233" y="9865"/>
                      <a:pt x="110275" y="9893"/>
                      <a:pt x="110303" y="990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3958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0A40E21-D44F-F4DE-7025-0FF06A200337}"/>
                  </a:ext>
                </a:extLst>
              </p:cNvPr>
              <p:cNvSpPr/>
              <p:nvPr/>
            </p:nvSpPr>
            <p:spPr>
              <a:xfrm>
                <a:off x="4257139" y="1453406"/>
                <a:ext cx="3435569" cy="3682361"/>
              </a:xfrm>
              <a:custGeom>
                <a:avLst/>
                <a:gdLst>
                  <a:gd name="connsiteX0" fmla="*/ 2761853 w 3435569"/>
                  <a:gd name="connsiteY0" fmla="*/ 3435310 h 3682361"/>
                  <a:gd name="connsiteX1" fmla="*/ 247068 w 3435569"/>
                  <a:gd name="connsiteY1" fmla="*/ 2761915 h 3682361"/>
                  <a:gd name="connsiteX2" fmla="*/ 920462 w 3435569"/>
                  <a:gd name="connsiteY2" fmla="*/ 247123 h 3682361"/>
                  <a:gd name="connsiteX3" fmla="*/ 3435248 w 3435569"/>
                  <a:gd name="connsiteY3" fmla="*/ 920518 h 3682361"/>
                  <a:gd name="connsiteX4" fmla="*/ 3435542 w 3435569"/>
                  <a:gd name="connsiteY4" fmla="*/ 921027 h 3682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5569" h="3682361">
                    <a:moveTo>
                      <a:pt x="2761853" y="3435310"/>
                    </a:moveTo>
                    <a:cubicBezTo>
                      <a:pt x="1881463" y="3943796"/>
                      <a:pt x="755553" y="3642305"/>
                      <a:pt x="247068" y="2761915"/>
                    </a:cubicBezTo>
                    <a:cubicBezTo>
                      <a:pt x="-261432" y="1881525"/>
                      <a:pt x="40058" y="755612"/>
                      <a:pt x="920462" y="247123"/>
                    </a:cubicBezTo>
                    <a:cubicBezTo>
                      <a:pt x="1800853" y="-261364"/>
                      <a:pt x="2926762" y="40125"/>
                      <a:pt x="3435248" y="920518"/>
                    </a:cubicBezTo>
                    <a:cubicBezTo>
                      <a:pt x="3435346" y="920689"/>
                      <a:pt x="3435444" y="920858"/>
                      <a:pt x="3435542" y="921027"/>
                    </a:cubicBezTo>
                  </a:path>
                </a:pathLst>
              </a:custGeom>
              <a:noFill/>
              <a:ln w="2791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4322959-A7EF-5951-40C3-C3FE17CC252E}"/>
                  </a:ext>
                </a:extLst>
              </p:cNvPr>
              <p:cNvSpPr/>
              <p:nvPr/>
            </p:nvSpPr>
            <p:spPr>
              <a:xfrm>
                <a:off x="6945421" y="4815026"/>
                <a:ext cx="147303" cy="147252"/>
              </a:xfrm>
              <a:custGeom>
                <a:avLst/>
                <a:gdLst>
                  <a:gd name="connsiteX0" fmla="*/ 36696 w 147303"/>
                  <a:gd name="connsiteY0" fmla="*/ 9995 h 147252"/>
                  <a:gd name="connsiteX1" fmla="*/ 137309 w 147303"/>
                  <a:gd name="connsiteY1" fmla="*/ 36702 h 147252"/>
                  <a:gd name="connsiteX2" fmla="*/ 110601 w 147303"/>
                  <a:gd name="connsiteY2" fmla="*/ 137329 h 147252"/>
                  <a:gd name="connsiteX3" fmla="*/ 9988 w 147303"/>
                  <a:gd name="connsiteY3" fmla="*/ 110608 h 147252"/>
                  <a:gd name="connsiteX4" fmla="*/ 9876 w 147303"/>
                  <a:gd name="connsiteY4" fmla="*/ 110426 h 147252"/>
                  <a:gd name="connsiteX5" fmla="*/ 36640 w 147303"/>
                  <a:gd name="connsiteY5" fmla="*/ 10022 h 147252"/>
                  <a:gd name="connsiteX6" fmla="*/ 36696 w 147303"/>
                  <a:gd name="connsiteY6" fmla="*/ 9995 h 147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303" h="147252">
                    <a:moveTo>
                      <a:pt x="36696" y="9995"/>
                    </a:moveTo>
                    <a:cubicBezTo>
                      <a:pt x="71854" y="-10413"/>
                      <a:pt x="116901" y="1544"/>
                      <a:pt x="137309" y="36702"/>
                    </a:cubicBezTo>
                    <a:cubicBezTo>
                      <a:pt x="157730" y="71860"/>
                      <a:pt x="145760" y="116922"/>
                      <a:pt x="110601" y="137329"/>
                    </a:cubicBezTo>
                    <a:cubicBezTo>
                      <a:pt x="75443" y="157737"/>
                      <a:pt x="30396" y="145780"/>
                      <a:pt x="9988" y="110608"/>
                    </a:cubicBezTo>
                    <a:cubicBezTo>
                      <a:pt x="9946" y="110552"/>
                      <a:pt x="9919" y="110482"/>
                      <a:pt x="9876" y="110426"/>
                    </a:cubicBezTo>
                    <a:cubicBezTo>
                      <a:pt x="-10461" y="75310"/>
                      <a:pt x="1523" y="30360"/>
                      <a:pt x="36640" y="10022"/>
                    </a:cubicBezTo>
                    <a:cubicBezTo>
                      <a:pt x="36654" y="10022"/>
                      <a:pt x="36681" y="10008"/>
                      <a:pt x="36696" y="9995"/>
                    </a:cubicBezTo>
                    <a:close/>
                  </a:path>
                </a:pathLst>
              </a:custGeom>
              <a:solidFill>
                <a:schemeClr val="bg2"/>
              </a:solidFill>
              <a:ln w="13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295FFFE-2F91-335B-BCF8-58FFB43E27DB}"/>
                </a:ext>
              </a:extLst>
            </p:cNvPr>
            <p:cNvSpPr/>
            <p:nvPr/>
          </p:nvSpPr>
          <p:spPr>
            <a:xfrm>
              <a:off x="7198781" y="3912001"/>
              <a:ext cx="1186043" cy="13968"/>
            </a:xfrm>
            <a:custGeom>
              <a:avLst/>
              <a:gdLst>
                <a:gd name="connsiteX0" fmla="*/ 0 w 1186043"/>
                <a:gd name="connsiteY0" fmla="*/ 0 h 13968"/>
                <a:gd name="connsiteX1" fmla="*/ 1186043 w 1186043"/>
                <a:gd name="connsiteY1" fmla="*/ 0 h 1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6043" h="13968">
                  <a:moveTo>
                    <a:pt x="0" y="0"/>
                  </a:moveTo>
                  <a:lnTo>
                    <a:pt x="1186043" y="0"/>
                  </a:lnTo>
                </a:path>
              </a:pathLst>
            </a:custGeom>
            <a:ln w="27916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04ADB58-4C6B-BF0C-0813-2368E9DD940E}"/>
                </a:ext>
              </a:extLst>
            </p:cNvPr>
            <p:cNvSpPr/>
            <p:nvPr/>
          </p:nvSpPr>
          <p:spPr>
            <a:xfrm>
              <a:off x="3776981" y="3912001"/>
              <a:ext cx="752189" cy="13968"/>
            </a:xfrm>
            <a:custGeom>
              <a:avLst/>
              <a:gdLst>
                <a:gd name="connsiteX0" fmla="*/ 0 w 752189"/>
                <a:gd name="connsiteY0" fmla="*/ 0 h 13968"/>
                <a:gd name="connsiteX1" fmla="*/ 752190 w 752189"/>
                <a:gd name="connsiteY1" fmla="*/ 0 h 1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89" h="13968">
                  <a:moveTo>
                    <a:pt x="0" y="0"/>
                  </a:moveTo>
                  <a:lnTo>
                    <a:pt x="752190" y="0"/>
                  </a:lnTo>
                </a:path>
              </a:pathLst>
            </a:custGeom>
            <a:ln w="27916" cap="rnd">
              <a:solidFill>
                <a:schemeClr val="accent6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BC11391-EF38-84C3-891A-6EF76BDFCEB7}"/>
                </a:ext>
              </a:extLst>
            </p:cNvPr>
            <p:cNvSpPr/>
            <p:nvPr/>
          </p:nvSpPr>
          <p:spPr>
            <a:xfrm>
              <a:off x="3940829" y="1823330"/>
              <a:ext cx="1436633" cy="870221"/>
            </a:xfrm>
            <a:custGeom>
              <a:avLst/>
              <a:gdLst>
                <a:gd name="connsiteX0" fmla="*/ 1436605 w 1436633"/>
                <a:gd name="connsiteY0" fmla="*/ 870257 h 870221"/>
                <a:gd name="connsiteX1" fmla="*/ 1056110 w 1436633"/>
                <a:gd name="connsiteY1" fmla="*/ 211235 h 870221"/>
                <a:gd name="connsiteX2" fmla="*/ 690421 w 1436633"/>
                <a:gd name="connsiteY2" fmla="*/ 35 h 870221"/>
                <a:gd name="connsiteX3" fmla="*/ -29 w 1436633"/>
                <a:gd name="connsiteY3" fmla="*/ 35 h 87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633" h="870221">
                  <a:moveTo>
                    <a:pt x="1436605" y="870257"/>
                  </a:moveTo>
                  <a:lnTo>
                    <a:pt x="1056110" y="211235"/>
                  </a:lnTo>
                  <a:cubicBezTo>
                    <a:pt x="980724" y="80539"/>
                    <a:pt x="841306" y="20"/>
                    <a:pt x="690421" y="35"/>
                  </a:cubicBezTo>
                  <a:lnTo>
                    <a:pt x="-29" y="35"/>
                  </a:lnTo>
                </a:path>
              </a:pathLst>
            </a:custGeom>
            <a:noFill/>
            <a:ln w="27916" cap="rnd">
              <a:solidFill>
                <a:schemeClr val="accent5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ABD6EF-0ADE-828E-86D6-7DF3EC975848}"/>
                </a:ext>
              </a:extLst>
            </p:cNvPr>
            <p:cNvSpPr/>
            <p:nvPr/>
          </p:nvSpPr>
          <p:spPr>
            <a:xfrm>
              <a:off x="6711988" y="1823330"/>
              <a:ext cx="1509686" cy="995656"/>
            </a:xfrm>
            <a:custGeom>
              <a:avLst/>
              <a:gdLst>
                <a:gd name="connsiteX0" fmla="*/ -29 w 1509686"/>
                <a:gd name="connsiteY0" fmla="*/ 995691 h 995656"/>
                <a:gd name="connsiteX1" fmla="*/ 452961 w 1509686"/>
                <a:gd name="connsiteY1" fmla="*/ 211235 h 995656"/>
                <a:gd name="connsiteX2" fmla="*/ 818650 w 1509686"/>
                <a:gd name="connsiteY2" fmla="*/ 35 h 995656"/>
                <a:gd name="connsiteX3" fmla="*/ 1509658 w 1509686"/>
                <a:gd name="connsiteY3" fmla="*/ 35 h 9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9686" h="995656">
                  <a:moveTo>
                    <a:pt x="-29" y="995691"/>
                  </a:moveTo>
                  <a:lnTo>
                    <a:pt x="452961" y="211235"/>
                  </a:lnTo>
                  <a:cubicBezTo>
                    <a:pt x="528348" y="80539"/>
                    <a:pt x="667765" y="20"/>
                    <a:pt x="818650" y="35"/>
                  </a:cubicBezTo>
                  <a:lnTo>
                    <a:pt x="1509658" y="35"/>
                  </a:lnTo>
                </a:path>
              </a:pathLst>
            </a:custGeom>
            <a:noFill/>
            <a:ln w="27916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27C6ADD-9B6B-AED4-7F47-3E8729095F22}"/>
                </a:ext>
              </a:extLst>
            </p:cNvPr>
            <p:cNvSpPr/>
            <p:nvPr/>
          </p:nvSpPr>
          <p:spPr>
            <a:xfrm>
              <a:off x="7001410" y="5506197"/>
              <a:ext cx="1220824" cy="497827"/>
            </a:xfrm>
            <a:custGeom>
              <a:avLst/>
              <a:gdLst>
                <a:gd name="connsiteX0" fmla="*/ -29 w 1220824"/>
                <a:gd name="connsiteY0" fmla="*/ 35 h 497827"/>
                <a:gd name="connsiteX1" fmla="*/ 166054 w 1220824"/>
                <a:gd name="connsiteY1" fmla="*/ 286803 h 497827"/>
                <a:gd name="connsiteX2" fmla="*/ 531742 w 1220824"/>
                <a:gd name="connsiteY2" fmla="*/ 497863 h 497827"/>
                <a:gd name="connsiteX3" fmla="*/ 1220796 w 1220824"/>
                <a:gd name="connsiteY3" fmla="*/ 497863 h 49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824" h="497827">
                  <a:moveTo>
                    <a:pt x="-29" y="35"/>
                  </a:moveTo>
                  <a:lnTo>
                    <a:pt x="166054" y="286803"/>
                  </a:lnTo>
                  <a:cubicBezTo>
                    <a:pt x="241497" y="417420"/>
                    <a:pt x="380900" y="497877"/>
                    <a:pt x="531742" y="497863"/>
                  </a:cubicBezTo>
                  <a:lnTo>
                    <a:pt x="1220796" y="497863"/>
                  </a:lnTo>
                </a:path>
              </a:pathLst>
            </a:custGeom>
            <a:noFill/>
            <a:ln w="27916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534FFB-3FC5-09CD-3C13-FF1D47831E38}"/>
                </a:ext>
              </a:extLst>
            </p:cNvPr>
            <p:cNvSpPr/>
            <p:nvPr/>
          </p:nvSpPr>
          <p:spPr>
            <a:xfrm>
              <a:off x="3940829" y="5381181"/>
              <a:ext cx="1291922" cy="619491"/>
            </a:xfrm>
            <a:custGeom>
              <a:avLst/>
              <a:gdLst>
                <a:gd name="connsiteX0" fmla="*/ 1291894 w 1291922"/>
                <a:gd name="connsiteY0" fmla="*/ 35 h 619491"/>
                <a:gd name="connsiteX1" fmla="*/ 1056110 w 1291922"/>
                <a:gd name="connsiteY1" fmla="*/ 408327 h 619491"/>
                <a:gd name="connsiteX2" fmla="*/ 690421 w 1291922"/>
                <a:gd name="connsiteY2" fmla="*/ 619527 h 619491"/>
                <a:gd name="connsiteX3" fmla="*/ -29 w 1291922"/>
                <a:gd name="connsiteY3" fmla="*/ 619527 h 61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1922" h="619491">
                  <a:moveTo>
                    <a:pt x="1291894" y="35"/>
                  </a:moveTo>
                  <a:lnTo>
                    <a:pt x="1056110" y="408327"/>
                  </a:lnTo>
                  <a:cubicBezTo>
                    <a:pt x="980724" y="539028"/>
                    <a:pt x="841306" y="619541"/>
                    <a:pt x="690421" y="619527"/>
                  </a:cubicBezTo>
                  <a:lnTo>
                    <a:pt x="-29" y="619527"/>
                  </a:lnTo>
                </a:path>
              </a:pathLst>
            </a:custGeom>
            <a:noFill/>
            <a:ln w="27916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B40CEC0-DF2B-6251-5832-C360F9B7F7A8}"/>
                </a:ext>
              </a:extLst>
            </p:cNvPr>
            <p:cNvSpPr/>
            <p:nvPr/>
          </p:nvSpPr>
          <p:spPr>
            <a:xfrm>
              <a:off x="8221675" y="1161915"/>
              <a:ext cx="2313978" cy="1322969"/>
            </a:xfrm>
            <a:custGeom>
              <a:avLst/>
              <a:gdLst>
                <a:gd name="connsiteX0" fmla="*/ 283975 w 2313978"/>
                <a:gd name="connsiteY0" fmla="*/ 0 h 903605"/>
                <a:gd name="connsiteX1" fmla="*/ 2030004 w 2313978"/>
                <a:gd name="connsiteY1" fmla="*/ 0 h 903605"/>
                <a:gd name="connsiteX2" fmla="*/ 2313978 w 2313978"/>
                <a:gd name="connsiteY2" fmla="*/ 283974 h 903605"/>
                <a:gd name="connsiteX3" fmla="*/ 2313978 w 2313978"/>
                <a:gd name="connsiteY3" fmla="*/ 903606 h 903605"/>
                <a:gd name="connsiteX4" fmla="*/ 2313978 w 2313978"/>
                <a:gd name="connsiteY4" fmla="*/ 903606 h 903605"/>
                <a:gd name="connsiteX5" fmla="*/ 0 w 2313978"/>
                <a:gd name="connsiteY5" fmla="*/ 903606 h 903605"/>
                <a:gd name="connsiteX6" fmla="*/ 0 w 2313978"/>
                <a:gd name="connsiteY6" fmla="*/ 903606 h 903605"/>
                <a:gd name="connsiteX7" fmla="*/ 0 w 2313978"/>
                <a:gd name="connsiteY7" fmla="*/ 283974 h 903605"/>
                <a:gd name="connsiteX8" fmla="*/ 283975 w 2313978"/>
                <a:gd name="connsiteY8" fmla="*/ 0 h 90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3978" h="903605">
                  <a:moveTo>
                    <a:pt x="283975" y="0"/>
                  </a:moveTo>
                  <a:lnTo>
                    <a:pt x="2030004" y="0"/>
                  </a:lnTo>
                  <a:cubicBezTo>
                    <a:pt x="2186839" y="0"/>
                    <a:pt x="2313978" y="127140"/>
                    <a:pt x="2313978" y="283974"/>
                  </a:cubicBezTo>
                  <a:lnTo>
                    <a:pt x="2313978" y="903606"/>
                  </a:lnTo>
                  <a:lnTo>
                    <a:pt x="2313978" y="903606"/>
                  </a:lnTo>
                  <a:lnTo>
                    <a:pt x="0" y="903606"/>
                  </a:lnTo>
                  <a:lnTo>
                    <a:pt x="0" y="903606"/>
                  </a:lnTo>
                  <a:lnTo>
                    <a:pt x="0" y="283974"/>
                  </a:lnTo>
                  <a:cubicBezTo>
                    <a:pt x="0" y="127140"/>
                    <a:pt x="127139" y="0"/>
                    <a:pt x="283975" y="0"/>
                  </a:cubicBezTo>
                  <a:close/>
                </a:path>
              </a:pathLst>
            </a:custGeom>
            <a:solidFill>
              <a:schemeClr val="accent1"/>
            </a:solidFill>
            <a:ln w="139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2C16B1-DCF9-9D44-8902-AA9647D1D8E1}"/>
                </a:ext>
              </a:extLst>
            </p:cNvPr>
            <p:cNvSpPr/>
            <p:nvPr/>
          </p:nvSpPr>
          <p:spPr>
            <a:xfrm rot="10800000">
              <a:off x="1625035" y="1161912"/>
              <a:ext cx="2315095" cy="1322972"/>
            </a:xfrm>
            <a:custGeom>
              <a:avLst/>
              <a:gdLst>
                <a:gd name="connsiteX0" fmla="*/ -29 w 2315095"/>
                <a:gd name="connsiteY0" fmla="*/ 35 h 903607"/>
                <a:gd name="connsiteX1" fmla="*/ 2315067 w 2315095"/>
                <a:gd name="connsiteY1" fmla="*/ 35 h 903607"/>
                <a:gd name="connsiteX2" fmla="*/ 2315067 w 2315095"/>
                <a:gd name="connsiteY2" fmla="*/ 35 h 903607"/>
                <a:gd name="connsiteX3" fmla="*/ 2315067 w 2315095"/>
                <a:gd name="connsiteY3" fmla="*/ 619666 h 903607"/>
                <a:gd name="connsiteX4" fmla="*/ 2031093 w 2315095"/>
                <a:gd name="connsiteY4" fmla="*/ 903641 h 903607"/>
                <a:gd name="connsiteX5" fmla="*/ 285063 w 2315095"/>
                <a:gd name="connsiteY5" fmla="*/ 903641 h 903607"/>
                <a:gd name="connsiteX6" fmla="*/ -26 w 2315095"/>
                <a:gd name="connsiteY6" fmla="*/ 620786 h 903607"/>
                <a:gd name="connsiteX7" fmla="*/ -29 w 2315095"/>
                <a:gd name="connsiteY7" fmla="*/ 619666 h 903607"/>
                <a:gd name="connsiteX8" fmla="*/ -29 w 2315095"/>
                <a:gd name="connsiteY8" fmla="*/ 35 h 903607"/>
                <a:gd name="connsiteX9" fmla="*/ -29 w 2315095"/>
                <a:gd name="connsiteY9" fmla="*/ 35 h 90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5095" h="903607">
                  <a:moveTo>
                    <a:pt x="-29" y="35"/>
                  </a:moveTo>
                  <a:lnTo>
                    <a:pt x="2315067" y="35"/>
                  </a:lnTo>
                  <a:lnTo>
                    <a:pt x="2315067" y="35"/>
                  </a:lnTo>
                  <a:lnTo>
                    <a:pt x="2315067" y="619666"/>
                  </a:lnTo>
                  <a:cubicBezTo>
                    <a:pt x="2315067" y="776500"/>
                    <a:pt x="2187928" y="903641"/>
                    <a:pt x="2031093" y="903641"/>
                  </a:cubicBezTo>
                  <a:lnTo>
                    <a:pt x="285063" y="903641"/>
                  </a:lnTo>
                  <a:cubicBezTo>
                    <a:pt x="128229" y="904258"/>
                    <a:pt x="590" y="777619"/>
                    <a:pt x="-26" y="620786"/>
                  </a:cubicBezTo>
                  <a:cubicBezTo>
                    <a:pt x="-29" y="620413"/>
                    <a:pt x="-29" y="620040"/>
                    <a:pt x="-29" y="619666"/>
                  </a:cubicBezTo>
                  <a:lnTo>
                    <a:pt x="-29" y="35"/>
                  </a:lnTo>
                  <a:lnTo>
                    <a:pt x="-29" y="35"/>
                  </a:lnTo>
                  <a:close/>
                </a:path>
              </a:pathLst>
            </a:custGeom>
            <a:solidFill>
              <a:schemeClr val="accent5"/>
            </a:solidFill>
            <a:ln w="139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317D00D-4110-98B8-6AC4-F16D734F69F4}"/>
                </a:ext>
              </a:extLst>
            </p:cNvPr>
            <p:cNvSpPr/>
            <p:nvPr/>
          </p:nvSpPr>
          <p:spPr>
            <a:xfrm rot="10800000">
              <a:off x="1462444" y="3250447"/>
              <a:ext cx="2314537" cy="1322969"/>
            </a:xfrm>
            <a:custGeom>
              <a:avLst/>
              <a:gdLst>
                <a:gd name="connsiteX0" fmla="*/ -29 w 2314537"/>
                <a:gd name="connsiteY0" fmla="*/ 35 h 903605"/>
                <a:gd name="connsiteX1" fmla="*/ 2314509 w 2314537"/>
                <a:gd name="connsiteY1" fmla="*/ 35 h 903605"/>
                <a:gd name="connsiteX2" fmla="*/ 2314509 w 2314537"/>
                <a:gd name="connsiteY2" fmla="*/ 35 h 903605"/>
                <a:gd name="connsiteX3" fmla="*/ 2314509 w 2314537"/>
                <a:gd name="connsiteY3" fmla="*/ 619666 h 903605"/>
                <a:gd name="connsiteX4" fmla="*/ 2030534 w 2314537"/>
                <a:gd name="connsiteY4" fmla="*/ 903641 h 903605"/>
                <a:gd name="connsiteX5" fmla="*/ 284504 w 2314537"/>
                <a:gd name="connsiteY5" fmla="*/ 903641 h 903605"/>
                <a:gd name="connsiteX6" fmla="*/ 530 w 2314537"/>
                <a:gd name="connsiteY6" fmla="*/ 619666 h 903605"/>
                <a:gd name="connsiteX7" fmla="*/ 530 w 2314537"/>
                <a:gd name="connsiteY7" fmla="*/ 35 h 903605"/>
                <a:gd name="connsiteX8" fmla="*/ -29 w 2314537"/>
                <a:gd name="connsiteY8" fmla="*/ 35 h 90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537" h="903605">
                  <a:moveTo>
                    <a:pt x="-29" y="35"/>
                  </a:moveTo>
                  <a:lnTo>
                    <a:pt x="2314509" y="35"/>
                  </a:lnTo>
                  <a:lnTo>
                    <a:pt x="2314509" y="35"/>
                  </a:lnTo>
                  <a:lnTo>
                    <a:pt x="2314509" y="619666"/>
                  </a:lnTo>
                  <a:cubicBezTo>
                    <a:pt x="2314509" y="776502"/>
                    <a:pt x="2187370" y="903641"/>
                    <a:pt x="2030534" y="903641"/>
                  </a:cubicBezTo>
                  <a:lnTo>
                    <a:pt x="284504" y="903641"/>
                  </a:lnTo>
                  <a:cubicBezTo>
                    <a:pt x="127669" y="903641"/>
                    <a:pt x="530" y="776502"/>
                    <a:pt x="530" y="619666"/>
                  </a:cubicBezTo>
                  <a:lnTo>
                    <a:pt x="530" y="35"/>
                  </a:lnTo>
                  <a:lnTo>
                    <a:pt x="-29" y="35"/>
                  </a:lnTo>
                  <a:close/>
                </a:path>
              </a:pathLst>
            </a:custGeom>
            <a:solidFill>
              <a:schemeClr val="accent6"/>
            </a:solidFill>
            <a:ln w="139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D3174CB-E312-4BA5-CC69-9E6768964D06}"/>
                </a:ext>
              </a:extLst>
            </p:cNvPr>
            <p:cNvSpPr/>
            <p:nvPr/>
          </p:nvSpPr>
          <p:spPr>
            <a:xfrm rot="10800000">
              <a:off x="1625035" y="5342610"/>
              <a:ext cx="2315095" cy="1322969"/>
            </a:xfrm>
            <a:custGeom>
              <a:avLst/>
              <a:gdLst>
                <a:gd name="connsiteX0" fmla="*/ -29 w 2315095"/>
                <a:gd name="connsiteY0" fmla="*/ 35 h 903605"/>
                <a:gd name="connsiteX1" fmla="*/ 2315067 w 2315095"/>
                <a:gd name="connsiteY1" fmla="*/ 35 h 903605"/>
                <a:gd name="connsiteX2" fmla="*/ 2315067 w 2315095"/>
                <a:gd name="connsiteY2" fmla="*/ 35 h 903605"/>
                <a:gd name="connsiteX3" fmla="*/ 2315067 w 2315095"/>
                <a:gd name="connsiteY3" fmla="*/ 619667 h 903605"/>
                <a:gd name="connsiteX4" fmla="*/ 2031093 w 2315095"/>
                <a:gd name="connsiteY4" fmla="*/ 903641 h 903605"/>
                <a:gd name="connsiteX5" fmla="*/ 285063 w 2315095"/>
                <a:gd name="connsiteY5" fmla="*/ 903641 h 903605"/>
                <a:gd name="connsiteX6" fmla="*/ 1089 w 2315095"/>
                <a:gd name="connsiteY6" fmla="*/ 619667 h 903605"/>
                <a:gd name="connsiteX7" fmla="*/ 1089 w 2315095"/>
                <a:gd name="connsiteY7" fmla="*/ 35 h 903605"/>
                <a:gd name="connsiteX8" fmla="*/ -29 w 2315095"/>
                <a:gd name="connsiteY8" fmla="*/ 35 h 90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095" h="903605">
                  <a:moveTo>
                    <a:pt x="-29" y="35"/>
                  </a:moveTo>
                  <a:lnTo>
                    <a:pt x="2315067" y="35"/>
                  </a:lnTo>
                  <a:lnTo>
                    <a:pt x="2315067" y="35"/>
                  </a:lnTo>
                  <a:lnTo>
                    <a:pt x="2315067" y="619667"/>
                  </a:lnTo>
                  <a:cubicBezTo>
                    <a:pt x="2315067" y="776502"/>
                    <a:pt x="2187928" y="903641"/>
                    <a:pt x="2031093" y="903641"/>
                  </a:cubicBezTo>
                  <a:lnTo>
                    <a:pt x="285063" y="903641"/>
                  </a:lnTo>
                  <a:cubicBezTo>
                    <a:pt x="128228" y="903641"/>
                    <a:pt x="1089" y="776502"/>
                    <a:pt x="1089" y="619667"/>
                  </a:cubicBezTo>
                  <a:lnTo>
                    <a:pt x="1089" y="35"/>
                  </a:lnTo>
                  <a:lnTo>
                    <a:pt x="-29" y="35"/>
                  </a:lnTo>
                  <a:close/>
                </a:path>
              </a:pathLst>
            </a:custGeom>
            <a:solidFill>
              <a:srgbClr val="E54454"/>
            </a:solidFill>
            <a:ln w="1395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0C78C04-5DF1-DE3A-96D2-EA84EB59232B}"/>
                </a:ext>
              </a:extLst>
            </p:cNvPr>
            <p:cNvSpPr/>
            <p:nvPr/>
          </p:nvSpPr>
          <p:spPr>
            <a:xfrm rot="16750199">
              <a:off x="3721566" y="1605145"/>
              <a:ext cx="436647" cy="436647"/>
            </a:xfrm>
            <a:custGeom>
              <a:avLst/>
              <a:gdLst>
                <a:gd name="connsiteX0" fmla="*/ 436618 w 436647"/>
                <a:gd name="connsiteY0" fmla="*/ 218359 h 436647"/>
                <a:gd name="connsiteX1" fmla="*/ 218295 w 436647"/>
                <a:gd name="connsiteY1" fmla="*/ 436682 h 436647"/>
                <a:gd name="connsiteX2" fmla="*/ -29 w 436647"/>
                <a:gd name="connsiteY2" fmla="*/ 218359 h 436647"/>
                <a:gd name="connsiteX3" fmla="*/ 218295 w 436647"/>
                <a:gd name="connsiteY3" fmla="*/ 35 h 436647"/>
                <a:gd name="connsiteX4" fmla="*/ 436618 w 436647"/>
                <a:gd name="connsiteY4" fmla="*/ 218359 h 4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647" h="436647">
                  <a:moveTo>
                    <a:pt x="436618" y="218359"/>
                  </a:moveTo>
                  <a:cubicBezTo>
                    <a:pt x="436618" y="338936"/>
                    <a:pt x="338872" y="436682"/>
                    <a:pt x="218295" y="436682"/>
                  </a:cubicBezTo>
                  <a:cubicBezTo>
                    <a:pt x="97718" y="436682"/>
                    <a:pt x="-29" y="338936"/>
                    <a:pt x="-29" y="218359"/>
                  </a:cubicBezTo>
                  <a:cubicBezTo>
                    <a:pt x="-29" y="97782"/>
                    <a:pt x="97718" y="35"/>
                    <a:pt x="218295" y="35"/>
                  </a:cubicBezTo>
                  <a:cubicBezTo>
                    <a:pt x="338872" y="35"/>
                    <a:pt x="436618" y="97782"/>
                    <a:pt x="436618" y="218359"/>
                  </a:cubicBezTo>
                  <a:close/>
                </a:path>
              </a:pathLst>
            </a:custGeom>
            <a:solidFill>
              <a:srgbClr val="FFFFFF"/>
            </a:solidFill>
            <a:ln w="1395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E2DEA9-9222-66AC-E8AA-88BB2AC6DC02}"/>
                </a:ext>
              </a:extLst>
            </p:cNvPr>
            <p:cNvSpPr/>
            <p:nvPr/>
          </p:nvSpPr>
          <p:spPr>
            <a:xfrm rot="16750199">
              <a:off x="3721635" y="5785666"/>
              <a:ext cx="436647" cy="436647"/>
            </a:xfrm>
            <a:custGeom>
              <a:avLst/>
              <a:gdLst>
                <a:gd name="connsiteX0" fmla="*/ 436618 w 436647"/>
                <a:gd name="connsiteY0" fmla="*/ 218359 h 436647"/>
                <a:gd name="connsiteX1" fmla="*/ 218295 w 436647"/>
                <a:gd name="connsiteY1" fmla="*/ 436682 h 436647"/>
                <a:gd name="connsiteX2" fmla="*/ -29 w 436647"/>
                <a:gd name="connsiteY2" fmla="*/ 218359 h 436647"/>
                <a:gd name="connsiteX3" fmla="*/ 218295 w 436647"/>
                <a:gd name="connsiteY3" fmla="*/ 35 h 436647"/>
                <a:gd name="connsiteX4" fmla="*/ 436618 w 436647"/>
                <a:gd name="connsiteY4" fmla="*/ 218359 h 4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647" h="436647">
                  <a:moveTo>
                    <a:pt x="436618" y="218359"/>
                  </a:moveTo>
                  <a:cubicBezTo>
                    <a:pt x="436618" y="338935"/>
                    <a:pt x="338872" y="436682"/>
                    <a:pt x="218295" y="436682"/>
                  </a:cubicBezTo>
                  <a:cubicBezTo>
                    <a:pt x="97718" y="436682"/>
                    <a:pt x="-29" y="338935"/>
                    <a:pt x="-29" y="218359"/>
                  </a:cubicBezTo>
                  <a:cubicBezTo>
                    <a:pt x="-29" y="97782"/>
                    <a:pt x="97718" y="35"/>
                    <a:pt x="218295" y="35"/>
                  </a:cubicBezTo>
                  <a:cubicBezTo>
                    <a:pt x="338872" y="35"/>
                    <a:pt x="436618" y="97782"/>
                    <a:pt x="436618" y="218359"/>
                  </a:cubicBezTo>
                  <a:close/>
                </a:path>
              </a:pathLst>
            </a:custGeom>
            <a:solidFill>
              <a:srgbClr val="FFFFFF"/>
            </a:solidFill>
            <a:ln w="1395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59B40AE-5FF1-98F2-D28D-4E532D10D185}"/>
                </a:ext>
              </a:extLst>
            </p:cNvPr>
            <p:cNvSpPr/>
            <p:nvPr/>
          </p:nvSpPr>
          <p:spPr>
            <a:xfrm rot="16991400">
              <a:off x="3558460" y="3695404"/>
              <a:ext cx="436647" cy="436647"/>
            </a:xfrm>
            <a:custGeom>
              <a:avLst/>
              <a:gdLst>
                <a:gd name="connsiteX0" fmla="*/ 436619 w 436647"/>
                <a:gd name="connsiteY0" fmla="*/ 218359 h 436647"/>
                <a:gd name="connsiteX1" fmla="*/ 218295 w 436647"/>
                <a:gd name="connsiteY1" fmla="*/ 436682 h 436647"/>
                <a:gd name="connsiteX2" fmla="*/ -29 w 436647"/>
                <a:gd name="connsiteY2" fmla="*/ 218359 h 436647"/>
                <a:gd name="connsiteX3" fmla="*/ 218295 w 436647"/>
                <a:gd name="connsiteY3" fmla="*/ 35 h 436647"/>
                <a:gd name="connsiteX4" fmla="*/ 436619 w 436647"/>
                <a:gd name="connsiteY4" fmla="*/ 218359 h 4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647" h="436647">
                  <a:moveTo>
                    <a:pt x="436619" y="218359"/>
                  </a:moveTo>
                  <a:cubicBezTo>
                    <a:pt x="436619" y="338936"/>
                    <a:pt x="338872" y="436682"/>
                    <a:pt x="218295" y="436682"/>
                  </a:cubicBezTo>
                  <a:cubicBezTo>
                    <a:pt x="97718" y="436682"/>
                    <a:pt x="-29" y="338936"/>
                    <a:pt x="-29" y="218359"/>
                  </a:cubicBezTo>
                  <a:cubicBezTo>
                    <a:pt x="-29" y="97782"/>
                    <a:pt x="97718" y="35"/>
                    <a:pt x="218295" y="35"/>
                  </a:cubicBezTo>
                  <a:cubicBezTo>
                    <a:pt x="338872" y="35"/>
                    <a:pt x="436619" y="97782"/>
                    <a:pt x="436619" y="218359"/>
                  </a:cubicBezTo>
                  <a:close/>
                </a:path>
              </a:pathLst>
            </a:custGeom>
            <a:solidFill>
              <a:srgbClr val="FFFFFF"/>
            </a:solidFill>
            <a:ln w="1395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4E4C77F-C60F-7EEE-3713-5A52D2C218A3}"/>
                </a:ext>
              </a:extLst>
            </p:cNvPr>
            <p:cNvSpPr/>
            <p:nvPr/>
          </p:nvSpPr>
          <p:spPr>
            <a:xfrm rot="21049801">
              <a:off x="8026211" y="1605297"/>
              <a:ext cx="436647" cy="436647"/>
            </a:xfrm>
            <a:custGeom>
              <a:avLst/>
              <a:gdLst>
                <a:gd name="connsiteX0" fmla="*/ 436618 w 436647"/>
                <a:gd name="connsiteY0" fmla="*/ 218359 h 436647"/>
                <a:gd name="connsiteX1" fmla="*/ 218295 w 436647"/>
                <a:gd name="connsiteY1" fmla="*/ 436682 h 436647"/>
                <a:gd name="connsiteX2" fmla="*/ -29 w 436647"/>
                <a:gd name="connsiteY2" fmla="*/ 218359 h 436647"/>
                <a:gd name="connsiteX3" fmla="*/ 218295 w 436647"/>
                <a:gd name="connsiteY3" fmla="*/ 35 h 436647"/>
                <a:gd name="connsiteX4" fmla="*/ 436618 w 436647"/>
                <a:gd name="connsiteY4" fmla="*/ 218359 h 4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647" h="436647">
                  <a:moveTo>
                    <a:pt x="436618" y="218359"/>
                  </a:moveTo>
                  <a:cubicBezTo>
                    <a:pt x="436618" y="338936"/>
                    <a:pt x="338871" y="436682"/>
                    <a:pt x="218295" y="436682"/>
                  </a:cubicBezTo>
                  <a:cubicBezTo>
                    <a:pt x="97718" y="436682"/>
                    <a:pt x="-29" y="338936"/>
                    <a:pt x="-29" y="218359"/>
                  </a:cubicBezTo>
                  <a:cubicBezTo>
                    <a:pt x="-29" y="97782"/>
                    <a:pt x="97718" y="35"/>
                    <a:pt x="218295" y="35"/>
                  </a:cubicBezTo>
                  <a:cubicBezTo>
                    <a:pt x="338871" y="35"/>
                    <a:pt x="436618" y="97782"/>
                    <a:pt x="436618" y="218359"/>
                  </a:cubicBezTo>
                  <a:close/>
                </a:path>
              </a:pathLst>
            </a:custGeom>
            <a:solidFill>
              <a:srgbClr val="FFFFFF"/>
            </a:solidFill>
            <a:ln w="1395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8FA42F9-CB51-C556-E978-D3A79ADAEFAD}"/>
                </a:ext>
              </a:extLst>
            </p:cNvPr>
            <p:cNvSpPr/>
            <p:nvPr/>
          </p:nvSpPr>
          <p:spPr>
            <a:xfrm rot="21049801">
              <a:off x="8003503" y="5786061"/>
              <a:ext cx="436647" cy="436647"/>
            </a:xfrm>
            <a:custGeom>
              <a:avLst/>
              <a:gdLst>
                <a:gd name="connsiteX0" fmla="*/ 436618 w 436647"/>
                <a:gd name="connsiteY0" fmla="*/ 218359 h 436647"/>
                <a:gd name="connsiteX1" fmla="*/ 218295 w 436647"/>
                <a:gd name="connsiteY1" fmla="*/ 436682 h 436647"/>
                <a:gd name="connsiteX2" fmla="*/ -29 w 436647"/>
                <a:gd name="connsiteY2" fmla="*/ 218359 h 436647"/>
                <a:gd name="connsiteX3" fmla="*/ 218295 w 436647"/>
                <a:gd name="connsiteY3" fmla="*/ 35 h 436647"/>
                <a:gd name="connsiteX4" fmla="*/ 436618 w 436647"/>
                <a:gd name="connsiteY4" fmla="*/ 218359 h 4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647" h="436647">
                  <a:moveTo>
                    <a:pt x="436618" y="218359"/>
                  </a:moveTo>
                  <a:cubicBezTo>
                    <a:pt x="436618" y="338935"/>
                    <a:pt x="338871" y="436682"/>
                    <a:pt x="218295" y="436682"/>
                  </a:cubicBezTo>
                  <a:cubicBezTo>
                    <a:pt x="97718" y="436682"/>
                    <a:pt x="-29" y="338935"/>
                    <a:pt x="-29" y="218359"/>
                  </a:cubicBezTo>
                  <a:cubicBezTo>
                    <a:pt x="-29" y="97782"/>
                    <a:pt x="97718" y="35"/>
                    <a:pt x="218295" y="35"/>
                  </a:cubicBezTo>
                  <a:cubicBezTo>
                    <a:pt x="338871" y="35"/>
                    <a:pt x="436618" y="97782"/>
                    <a:pt x="436618" y="218359"/>
                  </a:cubicBezTo>
                  <a:close/>
                </a:path>
              </a:pathLst>
            </a:custGeom>
            <a:solidFill>
              <a:srgbClr val="FFFFFF"/>
            </a:solidFill>
            <a:ln w="1395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EDABC7D-6082-2569-942A-BCB4E63DADB4}"/>
                </a:ext>
              </a:extLst>
            </p:cNvPr>
            <p:cNvSpPr/>
            <p:nvPr/>
          </p:nvSpPr>
          <p:spPr>
            <a:xfrm rot="20808600">
              <a:off x="8166445" y="3695693"/>
              <a:ext cx="436647" cy="436647"/>
            </a:xfrm>
            <a:custGeom>
              <a:avLst/>
              <a:gdLst>
                <a:gd name="connsiteX0" fmla="*/ 436619 w 436647"/>
                <a:gd name="connsiteY0" fmla="*/ 218359 h 436647"/>
                <a:gd name="connsiteX1" fmla="*/ 218295 w 436647"/>
                <a:gd name="connsiteY1" fmla="*/ 436683 h 436647"/>
                <a:gd name="connsiteX2" fmla="*/ -28 w 436647"/>
                <a:gd name="connsiteY2" fmla="*/ 218359 h 436647"/>
                <a:gd name="connsiteX3" fmla="*/ 218295 w 436647"/>
                <a:gd name="connsiteY3" fmla="*/ 35 h 436647"/>
                <a:gd name="connsiteX4" fmla="*/ 436619 w 436647"/>
                <a:gd name="connsiteY4" fmla="*/ 218359 h 4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647" h="436647">
                  <a:moveTo>
                    <a:pt x="436619" y="218359"/>
                  </a:moveTo>
                  <a:cubicBezTo>
                    <a:pt x="436619" y="338936"/>
                    <a:pt x="338872" y="436683"/>
                    <a:pt x="218295" y="436683"/>
                  </a:cubicBezTo>
                  <a:cubicBezTo>
                    <a:pt x="97719" y="436683"/>
                    <a:pt x="-28" y="338936"/>
                    <a:pt x="-28" y="218359"/>
                  </a:cubicBezTo>
                  <a:cubicBezTo>
                    <a:pt x="-28" y="97782"/>
                    <a:pt x="97719" y="35"/>
                    <a:pt x="218295" y="35"/>
                  </a:cubicBezTo>
                  <a:cubicBezTo>
                    <a:pt x="338872" y="35"/>
                    <a:pt x="436619" y="97782"/>
                    <a:pt x="436619" y="218359"/>
                  </a:cubicBezTo>
                  <a:close/>
                </a:path>
              </a:pathLst>
            </a:custGeom>
            <a:solidFill>
              <a:srgbClr val="FFFFFF"/>
            </a:solidFill>
            <a:ln w="1395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grpSp>
          <p:nvGrpSpPr>
            <p:cNvPr id="61" name="Graphic 2">
              <a:extLst>
                <a:ext uri="{FF2B5EF4-FFF2-40B4-BE49-F238E27FC236}">
                  <a16:creationId xmlns:a16="http://schemas.microsoft.com/office/drawing/2014/main" id="{FC78E63B-0631-71A9-CF0A-BB6ECA2E7DBB}"/>
                </a:ext>
              </a:extLst>
            </p:cNvPr>
            <p:cNvGrpSpPr/>
            <p:nvPr/>
          </p:nvGrpSpPr>
          <p:grpSpPr>
            <a:xfrm>
              <a:off x="8290610" y="3839237"/>
              <a:ext cx="188317" cy="149558"/>
              <a:chOff x="8308988" y="3221752"/>
              <a:chExt cx="188317" cy="149558"/>
            </a:xfrm>
            <a:solidFill>
              <a:srgbClr val="FFFFFF"/>
            </a:solidFill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0CA59EE-FABF-2701-6171-E417A93C0E8A}"/>
                  </a:ext>
                </a:extLst>
              </p:cNvPr>
              <p:cNvSpPr/>
              <p:nvPr/>
            </p:nvSpPr>
            <p:spPr>
              <a:xfrm>
                <a:off x="8341394" y="3354269"/>
                <a:ext cx="123338" cy="17041"/>
              </a:xfrm>
              <a:custGeom>
                <a:avLst/>
                <a:gdLst>
                  <a:gd name="connsiteX0" fmla="*/ 114790 w 123338"/>
                  <a:gd name="connsiteY0" fmla="*/ 35 h 17041"/>
                  <a:gd name="connsiteX1" fmla="*/ 8492 w 123338"/>
                  <a:gd name="connsiteY1" fmla="*/ 35 h 17041"/>
                  <a:gd name="connsiteX2" fmla="*/ -29 w 123338"/>
                  <a:gd name="connsiteY2" fmla="*/ 8556 h 17041"/>
                  <a:gd name="connsiteX3" fmla="*/ 8492 w 123338"/>
                  <a:gd name="connsiteY3" fmla="*/ 17076 h 17041"/>
                  <a:gd name="connsiteX4" fmla="*/ 114790 w 123338"/>
                  <a:gd name="connsiteY4" fmla="*/ 17076 h 17041"/>
                  <a:gd name="connsiteX5" fmla="*/ 123310 w 123338"/>
                  <a:gd name="connsiteY5" fmla="*/ 8556 h 17041"/>
                  <a:gd name="connsiteX6" fmla="*/ 114790 w 123338"/>
                  <a:gd name="connsiteY6" fmla="*/ 35 h 1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338" h="17041">
                    <a:moveTo>
                      <a:pt x="114790" y="35"/>
                    </a:moveTo>
                    <a:lnTo>
                      <a:pt x="8492" y="35"/>
                    </a:lnTo>
                    <a:cubicBezTo>
                      <a:pt x="3784" y="35"/>
                      <a:pt x="-29" y="3848"/>
                      <a:pt x="-29" y="8556"/>
                    </a:cubicBezTo>
                    <a:cubicBezTo>
                      <a:pt x="-29" y="13263"/>
                      <a:pt x="3784" y="17076"/>
                      <a:pt x="8492" y="17076"/>
                    </a:cubicBezTo>
                    <a:lnTo>
                      <a:pt x="114790" y="17076"/>
                    </a:lnTo>
                    <a:cubicBezTo>
                      <a:pt x="119497" y="17076"/>
                      <a:pt x="123310" y="13263"/>
                      <a:pt x="123310" y="8556"/>
                    </a:cubicBezTo>
                    <a:cubicBezTo>
                      <a:pt x="123310" y="3848"/>
                      <a:pt x="119497" y="35"/>
                      <a:pt x="114790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658B97F-A1DC-3EA0-4B37-1D1BE0CD1A11}"/>
                  </a:ext>
                </a:extLst>
              </p:cNvPr>
              <p:cNvSpPr/>
              <p:nvPr/>
            </p:nvSpPr>
            <p:spPr>
              <a:xfrm>
                <a:off x="8338667" y="3282501"/>
                <a:ext cx="12853" cy="34085"/>
              </a:xfrm>
              <a:custGeom>
                <a:avLst/>
                <a:gdLst>
                  <a:gd name="connsiteX0" fmla="*/ 45 w 12853"/>
                  <a:gd name="connsiteY0" fmla="*/ 7410 h 34085"/>
                  <a:gd name="connsiteX1" fmla="*/ 45 w 12853"/>
                  <a:gd name="connsiteY1" fmla="*/ 28642 h 34085"/>
                  <a:gd name="connsiteX2" fmla="*/ 7350 w 12853"/>
                  <a:gd name="connsiteY2" fmla="*/ 34047 h 34085"/>
                  <a:gd name="connsiteX3" fmla="*/ 12756 w 12853"/>
                  <a:gd name="connsiteY3" fmla="*/ 28642 h 34085"/>
                  <a:gd name="connsiteX4" fmla="*/ 12756 w 12853"/>
                  <a:gd name="connsiteY4" fmla="*/ 7410 h 34085"/>
                  <a:gd name="connsiteX5" fmla="*/ 7350 w 12853"/>
                  <a:gd name="connsiteY5" fmla="*/ 105 h 34085"/>
                  <a:gd name="connsiteX6" fmla="*/ 45 w 12853"/>
                  <a:gd name="connsiteY6" fmla="*/ 5524 h 34085"/>
                  <a:gd name="connsiteX7" fmla="*/ 45 w 12853"/>
                  <a:gd name="connsiteY7" fmla="*/ 7410 h 34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53" h="34085">
                    <a:moveTo>
                      <a:pt x="45" y="7410"/>
                    </a:moveTo>
                    <a:lnTo>
                      <a:pt x="45" y="28642"/>
                    </a:lnTo>
                    <a:cubicBezTo>
                      <a:pt x="562" y="32148"/>
                      <a:pt x="3830" y="34578"/>
                      <a:pt x="7350" y="34047"/>
                    </a:cubicBezTo>
                    <a:cubicBezTo>
                      <a:pt x="10144" y="33643"/>
                      <a:pt x="12336" y="31435"/>
                      <a:pt x="12756" y="28642"/>
                    </a:cubicBezTo>
                    <a:lnTo>
                      <a:pt x="12756" y="7410"/>
                    </a:lnTo>
                    <a:cubicBezTo>
                      <a:pt x="13272" y="3904"/>
                      <a:pt x="10856" y="635"/>
                      <a:pt x="7350" y="105"/>
                    </a:cubicBezTo>
                    <a:cubicBezTo>
                      <a:pt x="3830" y="-412"/>
                      <a:pt x="562" y="2004"/>
                      <a:pt x="45" y="5524"/>
                    </a:cubicBezTo>
                    <a:cubicBezTo>
                      <a:pt x="-53" y="6153"/>
                      <a:pt x="-53" y="6782"/>
                      <a:pt x="45" y="7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F783F7-22AC-8215-8E77-E7D0EFB92880}"/>
                  </a:ext>
                </a:extLst>
              </p:cNvPr>
              <p:cNvSpPr/>
              <p:nvPr/>
            </p:nvSpPr>
            <p:spPr>
              <a:xfrm>
                <a:off x="8359899" y="3273980"/>
                <a:ext cx="12854" cy="42605"/>
              </a:xfrm>
              <a:custGeom>
                <a:avLst/>
                <a:gdLst>
                  <a:gd name="connsiteX0" fmla="*/ 44 w 12854"/>
                  <a:gd name="connsiteY0" fmla="*/ 7410 h 42605"/>
                  <a:gd name="connsiteX1" fmla="*/ 44 w 12854"/>
                  <a:gd name="connsiteY1" fmla="*/ 37162 h 42605"/>
                  <a:gd name="connsiteX2" fmla="*/ 7350 w 12854"/>
                  <a:gd name="connsiteY2" fmla="*/ 42568 h 42605"/>
                  <a:gd name="connsiteX3" fmla="*/ 12756 w 12854"/>
                  <a:gd name="connsiteY3" fmla="*/ 37162 h 42605"/>
                  <a:gd name="connsiteX4" fmla="*/ 12756 w 12854"/>
                  <a:gd name="connsiteY4" fmla="*/ 7410 h 42605"/>
                  <a:gd name="connsiteX5" fmla="*/ 7350 w 12854"/>
                  <a:gd name="connsiteY5" fmla="*/ 105 h 42605"/>
                  <a:gd name="connsiteX6" fmla="*/ 44 w 12854"/>
                  <a:gd name="connsiteY6" fmla="*/ 5524 h 42605"/>
                  <a:gd name="connsiteX7" fmla="*/ 44 w 12854"/>
                  <a:gd name="connsiteY7" fmla="*/ 7410 h 4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54" h="42605">
                    <a:moveTo>
                      <a:pt x="44" y="7410"/>
                    </a:moveTo>
                    <a:lnTo>
                      <a:pt x="44" y="37162"/>
                    </a:lnTo>
                    <a:cubicBezTo>
                      <a:pt x="561" y="40668"/>
                      <a:pt x="3830" y="43099"/>
                      <a:pt x="7350" y="42568"/>
                    </a:cubicBezTo>
                    <a:cubicBezTo>
                      <a:pt x="10144" y="42163"/>
                      <a:pt x="12336" y="39956"/>
                      <a:pt x="12756" y="37162"/>
                    </a:cubicBezTo>
                    <a:lnTo>
                      <a:pt x="12756" y="7410"/>
                    </a:lnTo>
                    <a:cubicBezTo>
                      <a:pt x="13273" y="3904"/>
                      <a:pt x="10856" y="635"/>
                      <a:pt x="7350" y="105"/>
                    </a:cubicBezTo>
                    <a:cubicBezTo>
                      <a:pt x="3830" y="-412"/>
                      <a:pt x="561" y="2004"/>
                      <a:pt x="44" y="5524"/>
                    </a:cubicBezTo>
                    <a:cubicBezTo>
                      <a:pt x="-53" y="6153"/>
                      <a:pt x="-53" y="6782"/>
                      <a:pt x="44" y="7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8C7B864-7C2C-A153-F2E4-CE122D528175}"/>
                  </a:ext>
                </a:extLst>
              </p:cNvPr>
              <p:cNvSpPr/>
              <p:nvPr/>
            </p:nvSpPr>
            <p:spPr>
              <a:xfrm>
                <a:off x="8381130" y="3265460"/>
                <a:ext cx="12854" cy="51126"/>
              </a:xfrm>
              <a:custGeom>
                <a:avLst/>
                <a:gdLst>
                  <a:gd name="connsiteX0" fmla="*/ 45 w 12854"/>
                  <a:gd name="connsiteY0" fmla="*/ 7410 h 51126"/>
                  <a:gd name="connsiteX1" fmla="*/ 45 w 12854"/>
                  <a:gd name="connsiteY1" fmla="*/ 45683 h 51126"/>
                  <a:gd name="connsiteX2" fmla="*/ 7351 w 12854"/>
                  <a:gd name="connsiteY2" fmla="*/ 51089 h 51126"/>
                  <a:gd name="connsiteX3" fmla="*/ 12756 w 12854"/>
                  <a:gd name="connsiteY3" fmla="*/ 45683 h 51126"/>
                  <a:gd name="connsiteX4" fmla="*/ 12756 w 12854"/>
                  <a:gd name="connsiteY4" fmla="*/ 7410 h 51126"/>
                  <a:gd name="connsiteX5" fmla="*/ 7351 w 12854"/>
                  <a:gd name="connsiteY5" fmla="*/ 105 h 51126"/>
                  <a:gd name="connsiteX6" fmla="*/ 45 w 12854"/>
                  <a:gd name="connsiteY6" fmla="*/ 5524 h 51126"/>
                  <a:gd name="connsiteX7" fmla="*/ 45 w 12854"/>
                  <a:gd name="connsiteY7" fmla="*/ 7410 h 5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54" h="51126">
                    <a:moveTo>
                      <a:pt x="45" y="7410"/>
                    </a:moveTo>
                    <a:lnTo>
                      <a:pt x="45" y="45683"/>
                    </a:lnTo>
                    <a:cubicBezTo>
                      <a:pt x="562" y="49189"/>
                      <a:pt x="3830" y="51620"/>
                      <a:pt x="7351" y="51089"/>
                    </a:cubicBezTo>
                    <a:cubicBezTo>
                      <a:pt x="10144" y="50684"/>
                      <a:pt x="12337" y="48477"/>
                      <a:pt x="12756" y="45683"/>
                    </a:cubicBezTo>
                    <a:lnTo>
                      <a:pt x="12756" y="7410"/>
                    </a:lnTo>
                    <a:cubicBezTo>
                      <a:pt x="13273" y="3904"/>
                      <a:pt x="10856" y="635"/>
                      <a:pt x="7351" y="105"/>
                    </a:cubicBezTo>
                    <a:cubicBezTo>
                      <a:pt x="3830" y="-412"/>
                      <a:pt x="562" y="2004"/>
                      <a:pt x="45" y="5524"/>
                    </a:cubicBezTo>
                    <a:cubicBezTo>
                      <a:pt x="-53" y="6153"/>
                      <a:pt x="-53" y="6782"/>
                      <a:pt x="45" y="7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80DC965-3B63-285B-C0C1-3909F8B76A93}"/>
                  </a:ext>
                </a:extLst>
              </p:cNvPr>
              <p:cNvSpPr/>
              <p:nvPr/>
            </p:nvSpPr>
            <p:spPr>
              <a:xfrm>
                <a:off x="8308988" y="3221752"/>
                <a:ext cx="188317" cy="123298"/>
              </a:xfrm>
              <a:custGeom>
                <a:avLst/>
                <a:gdLst>
                  <a:gd name="connsiteX0" fmla="*/ 178485 w 188317"/>
                  <a:gd name="connsiteY0" fmla="*/ 134 h 123298"/>
                  <a:gd name="connsiteX1" fmla="*/ 8492 w 188317"/>
                  <a:gd name="connsiteY1" fmla="*/ 134 h 123298"/>
                  <a:gd name="connsiteX2" fmla="*/ -29 w 188317"/>
                  <a:gd name="connsiteY2" fmla="*/ 8654 h 123298"/>
                  <a:gd name="connsiteX3" fmla="*/ -29 w 188317"/>
                  <a:gd name="connsiteY3" fmla="*/ 114813 h 123298"/>
                  <a:gd name="connsiteX4" fmla="*/ 8492 w 188317"/>
                  <a:gd name="connsiteY4" fmla="*/ 123333 h 123298"/>
                  <a:gd name="connsiteX5" fmla="*/ 170663 w 188317"/>
                  <a:gd name="connsiteY5" fmla="*/ 123333 h 123298"/>
                  <a:gd name="connsiteX6" fmla="*/ 170663 w 188317"/>
                  <a:gd name="connsiteY6" fmla="*/ 123333 h 123298"/>
                  <a:gd name="connsiteX7" fmla="*/ 158790 w 188317"/>
                  <a:gd name="connsiteY7" fmla="*/ 111460 h 123298"/>
                  <a:gd name="connsiteX8" fmla="*/ 136441 w 188317"/>
                  <a:gd name="connsiteY8" fmla="*/ 117467 h 123298"/>
                  <a:gd name="connsiteX9" fmla="*/ 107387 w 188317"/>
                  <a:gd name="connsiteY9" fmla="*/ 106990 h 123298"/>
                  <a:gd name="connsiteX10" fmla="*/ 17571 w 188317"/>
                  <a:gd name="connsiteY10" fmla="*/ 106990 h 123298"/>
                  <a:gd name="connsiteX11" fmla="*/ 17571 w 188317"/>
                  <a:gd name="connsiteY11" fmla="*/ 17594 h 123298"/>
                  <a:gd name="connsiteX12" fmla="*/ 171221 w 188317"/>
                  <a:gd name="connsiteY12" fmla="*/ 17594 h 123298"/>
                  <a:gd name="connsiteX13" fmla="*/ 171221 w 188317"/>
                  <a:gd name="connsiteY13" fmla="*/ 41619 h 123298"/>
                  <a:gd name="connsiteX14" fmla="*/ 182675 w 188317"/>
                  <a:gd name="connsiteY14" fmla="*/ 71790 h 123298"/>
                  <a:gd name="connsiteX15" fmla="*/ 176809 w 188317"/>
                  <a:gd name="connsiteY15" fmla="*/ 94140 h 123298"/>
                  <a:gd name="connsiteX16" fmla="*/ 188263 w 188317"/>
                  <a:gd name="connsiteY16" fmla="*/ 105454 h 123298"/>
                  <a:gd name="connsiteX17" fmla="*/ 188263 w 188317"/>
                  <a:gd name="connsiteY17" fmla="*/ 9213 h 123298"/>
                  <a:gd name="connsiteX18" fmla="*/ 180427 w 188317"/>
                  <a:gd name="connsiteY18" fmla="*/ 64 h 123298"/>
                  <a:gd name="connsiteX19" fmla="*/ 178485 w 188317"/>
                  <a:gd name="connsiteY19" fmla="*/ 134 h 12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8317" h="123298">
                    <a:moveTo>
                      <a:pt x="178485" y="134"/>
                    </a:moveTo>
                    <a:lnTo>
                      <a:pt x="8492" y="134"/>
                    </a:lnTo>
                    <a:cubicBezTo>
                      <a:pt x="3784" y="134"/>
                      <a:pt x="-29" y="3947"/>
                      <a:pt x="-29" y="8654"/>
                    </a:cubicBezTo>
                    <a:lnTo>
                      <a:pt x="-29" y="114813"/>
                    </a:lnTo>
                    <a:cubicBezTo>
                      <a:pt x="-29" y="119520"/>
                      <a:pt x="3784" y="123333"/>
                      <a:pt x="8492" y="123333"/>
                    </a:cubicBezTo>
                    <a:lnTo>
                      <a:pt x="170663" y="123333"/>
                    </a:lnTo>
                    <a:lnTo>
                      <a:pt x="170663" y="123333"/>
                    </a:lnTo>
                    <a:lnTo>
                      <a:pt x="158790" y="111460"/>
                    </a:lnTo>
                    <a:cubicBezTo>
                      <a:pt x="152001" y="115413"/>
                      <a:pt x="144291" y="117481"/>
                      <a:pt x="136441" y="117467"/>
                    </a:cubicBezTo>
                    <a:cubicBezTo>
                      <a:pt x="125839" y="117425"/>
                      <a:pt x="115586" y="113723"/>
                      <a:pt x="107387" y="106990"/>
                    </a:cubicBezTo>
                    <a:lnTo>
                      <a:pt x="17571" y="106990"/>
                    </a:lnTo>
                    <a:lnTo>
                      <a:pt x="17571" y="17594"/>
                    </a:lnTo>
                    <a:lnTo>
                      <a:pt x="171221" y="17594"/>
                    </a:lnTo>
                    <a:lnTo>
                      <a:pt x="171221" y="41619"/>
                    </a:lnTo>
                    <a:cubicBezTo>
                      <a:pt x="178625" y="49916"/>
                      <a:pt x="182704" y="60672"/>
                      <a:pt x="182675" y="71790"/>
                    </a:cubicBezTo>
                    <a:cubicBezTo>
                      <a:pt x="182634" y="79613"/>
                      <a:pt x="180622" y="87309"/>
                      <a:pt x="176809" y="94140"/>
                    </a:cubicBezTo>
                    <a:lnTo>
                      <a:pt x="188263" y="105454"/>
                    </a:lnTo>
                    <a:lnTo>
                      <a:pt x="188263" y="9213"/>
                    </a:lnTo>
                    <a:cubicBezTo>
                      <a:pt x="188626" y="4519"/>
                      <a:pt x="185121" y="427"/>
                      <a:pt x="180427" y="64"/>
                    </a:cubicBezTo>
                    <a:cubicBezTo>
                      <a:pt x="179770" y="8"/>
                      <a:pt x="179128" y="36"/>
                      <a:pt x="178485" y="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DF4DB0B-2D70-9514-4DBF-513C5C9E61F4}"/>
                  </a:ext>
                </a:extLst>
              </p:cNvPr>
              <p:cNvSpPr/>
              <p:nvPr/>
            </p:nvSpPr>
            <p:spPr>
              <a:xfrm>
                <a:off x="8407534" y="3255793"/>
                <a:ext cx="83912" cy="83773"/>
              </a:xfrm>
              <a:custGeom>
                <a:avLst/>
                <a:gdLst>
                  <a:gd name="connsiteX0" fmla="*/ 70022 w 83912"/>
                  <a:gd name="connsiteY0" fmla="*/ 64569 h 83773"/>
                  <a:gd name="connsiteX1" fmla="*/ 66949 w 83912"/>
                  <a:gd name="connsiteY1" fmla="*/ 63451 h 83773"/>
                  <a:gd name="connsiteX2" fmla="*/ 65133 w 83912"/>
                  <a:gd name="connsiteY2" fmla="*/ 61635 h 83773"/>
                  <a:gd name="connsiteX3" fmla="*/ 61599 w 83912"/>
                  <a:gd name="connsiteY3" fmla="*/ 9212 h 83773"/>
                  <a:gd name="connsiteX4" fmla="*/ 37197 w 83912"/>
                  <a:gd name="connsiteY4" fmla="*/ 35 h 83773"/>
                  <a:gd name="connsiteX5" fmla="*/ -28 w 83912"/>
                  <a:gd name="connsiteY5" fmla="*/ 37121 h 83773"/>
                  <a:gd name="connsiteX6" fmla="*/ 37057 w 83912"/>
                  <a:gd name="connsiteY6" fmla="*/ 74346 h 83773"/>
                  <a:gd name="connsiteX7" fmla="*/ 61781 w 83912"/>
                  <a:gd name="connsiteY7" fmla="*/ 64988 h 83773"/>
                  <a:gd name="connsiteX8" fmla="*/ 63457 w 83912"/>
                  <a:gd name="connsiteY8" fmla="*/ 66803 h 83773"/>
                  <a:gd name="connsiteX9" fmla="*/ 64575 w 83912"/>
                  <a:gd name="connsiteY9" fmla="*/ 69876 h 83773"/>
                  <a:gd name="connsiteX10" fmla="*/ 77425 w 83912"/>
                  <a:gd name="connsiteY10" fmla="*/ 82727 h 83773"/>
                  <a:gd name="connsiteX11" fmla="*/ 82803 w 83912"/>
                  <a:gd name="connsiteY11" fmla="*/ 82657 h 83773"/>
                  <a:gd name="connsiteX12" fmla="*/ 82733 w 83912"/>
                  <a:gd name="connsiteY12" fmla="*/ 77280 h 83773"/>
                  <a:gd name="connsiteX13" fmla="*/ 58149 w 83912"/>
                  <a:gd name="connsiteY13" fmla="*/ 58004 h 83773"/>
                  <a:gd name="connsiteX14" fmla="*/ 16664 w 83912"/>
                  <a:gd name="connsiteY14" fmla="*/ 57864 h 83773"/>
                  <a:gd name="connsiteX15" fmla="*/ 16803 w 83912"/>
                  <a:gd name="connsiteY15" fmla="*/ 16378 h 83773"/>
                  <a:gd name="connsiteX16" fmla="*/ 58289 w 83912"/>
                  <a:gd name="connsiteY16" fmla="*/ 16518 h 83773"/>
                  <a:gd name="connsiteX17" fmla="*/ 66809 w 83912"/>
                  <a:gd name="connsiteY17" fmla="*/ 37191 h 83773"/>
                  <a:gd name="connsiteX18" fmla="*/ 58149 w 83912"/>
                  <a:gd name="connsiteY18" fmla="*/ 58004 h 8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3912" h="83773">
                    <a:moveTo>
                      <a:pt x="70022" y="64569"/>
                    </a:moveTo>
                    <a:cubicBezTo>
                      <a:pt x="69212" y="63758"/>
                      <a:pt x="68095" y="63353"/>
                      <a:pt x="66949" y="63451"/>
                    </a:cubicBezTo>
                    <a:lnTo>
                      <a:pt x="65133" y="61635"/>
                    </a:lnTo>
                    <a:cubicBezTo>
                      <a:pt x="78626" y="46186"/>
                      <a:pt x="77048" y="22706"/>
                      <a:pt x="61599" y="9212"/>
                    </a:cubicBezTo>
                    <a:cubicBezTo>
                      <a:pt x="54838" y="3304"/>
                      <a:pt x="46165" y="49"/>
                      <a:pt x="37197" y="35"/>
                    </a:cubicBezTo>
                    <a:cubicBezTo>
                      <a:pt x="16677" y="-7"/>
                      <a:pt x="13" y="16602"/>
                      <a:pt x="-28" y="37121"/>
                    </a:cubicBezTo>
                    <a:cubicBezTo>
                      <a:pt x="-70" y="57640"/>
                      <a:pt x="16538" y="74304"/>
                      <a:pt x="37057" y="74346"/>
                    </a:cubicBezTo>
                    <a:cubicBezTo>
                      <a:pt x="46165" y="74360"/>
                      <a:pt x="54965" y="71036"/>
                      <a:pt x="61781" y="64988"/>
                    </a:cubicBezTo>
                    <a:lnTo>
                      <a:pt x="63457" y="66803"/>
                    </a:lnTo>
                    <a:cubicBezTo>
                      <a:pt x="63402" y="67935"/>
                      <a:pt x="63807" y="69052"/>
                      <a:pt x="64575" y="69876"/>
                    </a:cubicBezTo>
                    <a:lnTo>
                      <a:pt x="77425" y="82727"/>
                    </a:lnTo>
                    <a:cubicBezTo>
                      <a:pt x="78934" y="84194"/>
                      <a:pt x="81337" y="84166"/>
                      <a:pt x="82803" y="82657"/>
                    </a:cubicBezTo>
                    <a:cubicBezTo>
                      <a:pt x="84269" y="81149"/>
                      <a:pt x="84241" y="78746"/>
                      <a:pt x="82733" y="77280"/>
                    </a:cubicBezTo>
                    <a:close/>
                    <a:moveTo>
                      <a:pt x="58149" y="58004"/>
                    </a:moveTo>
                    <a:cubicBezTo>
                      <a:pt x="46653" y="69416"/>
                      <a:pt x="28090" y="69360"/>
                      <a:pt x="16664" y="57864"/>
                    </a:cubicBezTo>
                    <a:cubicBezTo>
                      <a:pt x="5251" y="46368"/>
                      <a:pt x="5307" y="27804"/>
                      <a:pt x="16803" y="16378"/>
                    </a:cubicBezTo>
                    <a:cubicBezTo>
                      <a:pt x="28299" y="4966"/>
                      <a:pt x="46863" y="5022"/>
                      <a:pt x="58289" y="16518"/>
                    </a:cubicBezTo>
                    <a:cubicBezTo>
                      <a:pt x="63750" y="22021"/>
                      <a:pt x="66809" y="29452"/>
                      <a:pt x="66809" y="37191"/>
                    </a:cubicBezTo>
                    <a:cubicBezTo>
                      <a:pt x="66809" y="44999"/>
                      <a:pt x="63695" y="52500"/>
                      <a:pt x="58149" y="580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</p:grp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47E4FAB-584E-08E1-2E91-105FB5768037}"/>
                </a:ext>
              </a:extLst>
            </p:cNvPr>
            <p:cNvSpPr/>
            <p:nvPr/>
          </p:nvSpPr>
          <p:spPr>
            <a:xfrm>
              <a:off x="3683028" y="3819735"/>
              <a:ext cx="187510" cy="187985"/>
            </a:xfrm>
            <a:custGeom>
              <a:avLst/>
              <a:gdLst>
                <a:gd name="connsiteX0" fmla="*/ 184635 w 187510"/>
                <a:gd name="connsiteY0" fmla="*/ 37164 h 187985"/>
                <a:gd name="connsiteX1" fmla="*/ 163403 w 187510"/>
                <a:gd name="connsiteY1" fmla="*/ 26548 h 187985"/>
                <a:gd name="connsiteX2" fmla="*/ 161448 w 187510"/>
                <a:gd name="connsiteY2" fmla="*/ 26548 h 187985"/>
                <a:gd name="connsiteX3" fmla="*/ 101943 w 187510"/>
                <a:gd name="connsiteY3" fmla="*/ 26548 h 187985"/>
                <a:gd name="connsiteX4" fmla="*/ 101943 w 187510"/>
                <a:gd name="connsiteY4" fmla="*/ 9646 h 187985"/>
                <a:gd name="connsiteX5" fmla="*/ 94582 w 187510"/>
                <a:gd name="connsiteY5" fmla="*/ 106 h 187985"/>
                <a:gd name="connsiteX6" fmla="*/ 85042 w 187510"/>
                <a:gd name="connsiteY6" fmla="*/ 7467 h 187985"/>
                <a:gd name="connsiteX7" fmla="*/ 85042 w 187510"/>
                <a:gd name="connsiteY7" fmla="*/ 9646 h 187985"/>
                <a:gd name="connsiteX8" fmla="*/ 85042 w 187510"/>
                <a:gd name="connsiteY8" fmla="*/ 65519 h 187985"/>
                <a:gd name="connsiteX9" fmla="*/ 25537 w 187510"/>
                <a:gd name="connsiteY9" fmla="*/ 65519 h 187985"/>
                <a:gd name="connsiteX10" fmla="*/ 23581 w 187510"/>
                <a:gd name="connsiteY10" fmla="*/ 65519 h 187985"/>
                <a:gd name="connsiteX11" fmla="*/ 2350 w 187510"/>
                <a:gd name="connsiteY11" fmla="*/ 76275 h 187985"/>
                <a:gd name="connsiteX12" fmla="*/ -25 w 187510"/>
                <a:gd name="connsiteY12" fmla="*/ 80046 h 187985"/>
                <a:gd name="connsiteX13" fmla="*/ 2350 w 187510"/>
                <a:gd name="connsiteY13" fmla="*/ 83817 h 187985"/>
                <a:gd name="connsiteX14" fmla="*/ 23581 w 187510"/>
                <a:gd name="connsiteY14" fmla="*/ 94433 h 187985"/>
                <a:gd name="connsiteX15" fmla="*/ 25537 w 187510"/>
                <a:gd name="connsiteY15" fmla="*/ 94433 h 187985"/>
                <a:gd name="connsiteX16" fmla="*/ 85042 w 187510"/>
                <a:gd name="connsiteY16" fmla="*/ 94433 h 187985"/>
                <a:gd name="connsiteX17" fmla="*/ 85042 w 187510"/>
                <a:gd name="connsiteY17" fmla="*/ 156313 h 187985"/>
                <a:gd name="connsiteX18" fmla="*/ 66743 w 187510"/>
                <a:gd name="connsiteY18" fmla="*/ 156313 h 187985"/>
                <a:gd name="connsiteX19" fmla="*/ 42438 w 187510"/>
                <a:gd name="connsiteY19" fmla="*/ 176427 h 187985"/>
                <a:gd name="connsiteX20" fmla="*/ 42438 w 187510"/>
                <a:gd name="connsiteY20" fmla="*/ 179500 h 187985"/>
                <a:gd name="connsiteX21" fmla="*/ 50959 w 187510"/>
                <a:gd name="connsiteY21" fmla="*/ 188021 h 187985"/>
                <a:gd name="connsiteX22" fmla="*/ 136026 w 187510"/>
                <a:gd name="connsiteY22" fmla="*/ 188021 h 187985"/>
                <a:gd name="connsiteX23" fmla="*/ 144546 w 187510"/>
                <a:gd name="connsiteY23" fmla="*/ 179500 h 187985"/>
                <a:gd name="connsiteX24" fmla="*/ 144546 w 187510"/>
                <a:gd name="connsiteY24" fmla="*/ 176427 h 187985"/>
                <a:gd name="connsiteX25" fmla="*/ 120242 w 187510"/>
                <a:gd name="connsiteY25" fmla="*/ 156313 h 187985"/>
                <a:gd name="connsiteX26" fmla="*/ 101943 w 187510"/>
                <a:gd name="connsiteY26" fmla="*/ 156313 h 187985"/>
                <a:gd name="connsiteX27" fmla="*/ 101943 w 187510"/>
                <a:gd name="connsiteY27" fmla="*/ 55741 h 187985"/>
                <a:gd name="connsiteX28" fmla="*/ 161448 w 187510"/>
                <a:gd name="connsiteY28" fmla="*/ 55741 h 187985"/>
                <a:gd name="connsiteX29" fmla="*/ 163403 w 187510"/>
                <a:gd name="connsiteY29" fmla="*/ 55741 h 187985"/>
                <a:gd name="connsiteX30" fmla="*/ 184635 w 187510"/>
                <a:gd name="connsiteY30" fmla="*/ 45125 h 187985"/>
                <a:gd name="connsiteX31" fmla="*/ 187429 w 187510"/>
                <a:gd name="connsiteY31" fmla="*/ 40376 h 187985"/>
                <a:gd name="connsiteX32" fmla="*/ 184635 w 187510"/>
                <a:gd name="connsiteY32" fmla="*/ 37164 h 187985"/>
                <a:gd name="connsiteX33" fmla="*/ 160470 w 187510"/>
                <a:gd name="connsiteY33" fmla="*/ 47360 h 187985"/>
                <a:gd name="connsiteX34" fmla="*/ 101943 w 187510"/>
                <a:gd name="connsiteY34" fmla="*/ 47360 h 187985"/>
                <a:gd name="connsiteX35" fmla="*/ 101943 w 187510"/>
                <a:gd name="connsiteY35" fmla="*/ 34510 h 187985"/>
                <a:gd name="connsiteX36" fmla="*/ 160470 w 187510"/>
                <a:gd name="connsiteY36" fmla="*/ 34510 h 187985"/>
                <a:gd name="connsiteX37" fmla="*/ 173181 w 187510"/>
                <a:gd name="connsiteY37" fmla="*/ 40935 h 18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510" h="187985">
                  <a:moveTo>
                    <a:pt x="184635" y="37164"/>
                  </a:moveTo>
                  <a:lnTo>
                    <a:pt x="163403" y="26548"/>
                  </a:lnTo>
                  <a:cubicBezTo>
                    <a:pt x="162761" y="26338"/>
                    <a:pt x="162091" y="26338"/>
                    <a:pt x="161448" y="26548"/>
                  </a:cubicBezTo>
                  <a:lnTo>
                    <a:pt x="101943" y="26548"/>
                  </a:lnTo>
                  <a:lnTo>
                    <a:pt x="101943" y="9646"/>
                  </a:lnTo>
                  <a:cubicBezTo>
                    <a:pt x="102544" y="4981"/>
                    <a:pt x="99247" y="706"/>
                    <a:pt x="94582" y="106"/>
                  </a:cubicBezTo>
                  <a:cubicBezTo>
                    <a:pt x="89917" y="-495"/>
                    <a:pt x="85642" y="2802"/>
                    <a:pt x="85042" y="7467"/>
                  </a:cubicBezTo>
                  <a:cubicBezTo>
                    <a:pt x="84944" y="8193"/>
                    <a:pt x="84944" y="8920"/>
                    <a:pt x="85042" y="9646"/>
                  </a:cubicBezTo>
                  <a:lnTo>
                    <a:pt x="85042" y="65519"/>
                  </a:lnTo>
                  <a:lnTo>
                    <a:pt x="25537" y="65519"/>
                  </a:lnTo>
                  <a:cubicBezTo>
                    <a:pt x="24894" y="65379"/>
                    <a:pt x="24224" y="65379"/>
                    <a:pt x="23581" y="65519"/>
                  </a:cubicBezTo>
                  <a:lnTo>
                    <a:pt x="2350" y="76275"/>
                  </a:lnTo>
                  <a:cubicBezTo>
                    <a:pt x="855" y="76917"/>
                    <a:pt x="-95" y="78412"/>
                    <a:pt x="-25" y="80046"/>
                  </a:cubicBezTo>
                  <a:cubicBezTo>
                    <a:pt x="-53" y="81666"/>
                    <a:pt x="869" y="83147"/>
                    <a:pt x="2350" y="83817"/>
                  </a:cubicBezTo>
                  <a:lnTo>
                    <a:pt x="23581" y="94433"/>
                  </a:lnTo>
                  <a:cubicBezTo>
                    <a:pt x="24224" y="94573"/>
                    <a:pt x="24894" y="94573"/>
                    <a:pt x="25537" y="94433"/>
                  </a:cubicBezTo>
                  <a:lnTo>
                    <a:pt x="85042" y="94433"/>
                  </a:lnTo>
                  <a:lnTo>
                    <a:pt x="85042" y="156313"/>
                  </a:lnTo>
                  <a:lnTo>
                    <a:pt x="66743" y="156313"/>
                  </a:lnTo>
                  <a:cubicBezTo>
                    <a:pt x="44254" y="156313"/>
                    <a:pt x="42438" y="171678"/>
                    <a:pt x="42438" y="176427"/>
                  </a:cubicBezTo>
                  <a:lnTo>
                    <a:pt x="42438" y="179500"/>
                  </a:lnTo>
                  <a:cubicBezTo>
                    <a:pt x="42438" y="184207"/>
                    <a:pt x="46252" y="188021"/>
                    <a:pt x="50959" y="188021"/>
                  </a:cubicBezTo>
                  <a:lnTo>
                    <a:pt x="136026" y="188021"/>
                  </a:lnTo>
                  <a:cubicBezTo>
                    <a:pt x="140705" y="187951"/>
                    <a:pt x="144477" y="184179"/>
                    <a:pt x="144546" y="179500"/>
                  </a:cubicBezTo>
                  <a:lnTo>
                    <a:pt x="144546" y="176427"/>
                  </a:lnTo>
                  <a:cubicBezTo>
                    <a:pt x="144546" y="171678"/>
                    <a:pt x="142731" y="156313"/>
                    <a:pt x="120242" y="156313"/>
                  </a:cubicBezTo>
                  <a:lnTo>
                    <a:pt x="101943" y="156313"/>
                  </a:lnTo>
                  <a:lnTo>
                    <a:pt x="101943" y="55741"/>
                  </a:lnTo>
                  <a:lnTo>
                    <a:pt x="161448" y="55741"/>
                  </a:lnTo>
                  <a:cubicBezTo>
                    <a:pt x="162091" y="55881"/>
                    <a:pt x="162761" y="55881"/>
                    <a:pt x="163403" y="55741"/>
                  </a:cubicBezTo>
                  <a:lnTo>
                    <a:pt x="184635" y="45125"/>
                  </a:lnTo>
                  <a:cubicBezTo>
                    <a:pt x="186577" y="44413"/>
                    <a:pt x="187750" y="42430"/>
                    <a:pt x="187429" y="40376"/>
                  </a:cubicBezTo>
                  <a:cubicBezTo>
                    <a:pt x="187149" y="38882"/>
                    <a:pt x="186088" y="37652"/>
                    <a:pt x="184635" y="37164"/>
                  </a:cubicBezTo>
                  <a:close/>
                  <a:moveTo>
                    <a:pt x="160470" y="47360"/>
                  </a:moveTo>
                  <a:lnTo>
                    <a:pt x="101943" y="47360"/>
                  </a:lnTo>
                  <a:lnTo>
                    <a:pt x="101943" y="34510"/>
                  </a:lnTo>
                  <a:lnTo>
                    <a:pt x="160470" y="34510"/>
                  </a:lnTo>
                  <a:lnTo>
                    <a:pt x="173181" y="40935"/>
                  </a:lnTo>
                  <a:close/>
                </a:path>
              </a:pathLst>
            </a:custGeom>
            <a:solidFill>
              <a:srgbClr val="FFFFFF"/>
            </a:solidFill>
            <a:ln w="139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grpSp>
          <p:nvGrpSpPr>
            <p:cNvPr id="79" name="Graphic 2">
              <a:extLst>
                <a:ext uri="{FF2B5EF4-FFF2-40B4-BE49-F238E27FC236}">
                  <a16:creationId xmlns:a16="http://schemas.microsoft.com/office/drawing/2014/main" id="{2F42AF06-C5C4-24AB-D7DB-0F13A6E458A0}"/>
                </a:ext>
              </a:extLst>
            </p:cNvPr>
            <p:cNvGrpSpPr/>
            <p:nvPr/>
          </p:nvGrpSpPr>
          <p:grpSpPr>
            <a:xfrm>
              <a:off x="3854333" y="5918364"/>
              <a:ext cx="171250" cy="171250"/>
              <a:chOff x="3873373" y="5299487"/>
              <a:chExt cx="171250" cy="171250"/>
            </a:xfrm>
            <a:solidFill>
              <a:srgbClr val="FFFFFF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EEAFBBD-D992-9B62-86B8-52E24C75A568}"/>
                  </a:ext>
                </a:extLst>
              </p:cNvPr>
              <p:cNvSpPr/>
              <p:nvPr/>
            </p:nvSpPr>
            <p:spPr>
              <a:xfrm>
                <a:off x="3873373" y="5299487"/>
                <a:ext cx="171250" cy="171250"/>
              </a:xfrm>
              <a:custGeom>
                <a:avLst/>
                <a:gdLst>
                  <a:gd name="connsiteX0" fmla="*/ 168847 w 171250"/>
                  <a:gd name="connsiteY0" fmla="*/ 50181 h 171250"/>
                  <a:gd name="connsiteX1" fmla="*/ 120936 w 171250"/>
                  <a:gd name="connsiteY1" fmla="*/ 2270 h 171250"/>
                  <a:gd name="connsiteX2" fmla="*/ 115489 w 171250"/>
                  <a:gd name="connsiteY2" fmla="*/ 35 h 171250"/>
                  <a:gd name="connsiteX3" fmla="*/ 27209 w 171250"/>
                  <a:gd name="connsiteY3" fmla="*/ 35 h 171250"/>
                  <a:gd name="connsiteX4" fmla="*/ -29 w 171250"/>
                  <a:gd name="connsiteY4" fmla="*/ 27273 h 171250"/>
                  <a:gd name="connsiteX5" fmla="*/ -29 w 171250"/>
                  <a:gd name="connsiteY5" fmla="*/ 144048 h 171250"/>
                  <a:gd name="connsiteX6" fmla="*/ 27209 w 171250"/>
                  <a:gd name="connsiteY6" fmla="*/ 171286 h 171250"/>
                  <a:gd name="connsiteX7" fmla="*/ 143984 w 171250"/>
                  <a:gd name="connsiteY7" fmla="*/ 171286 h 171250"/>
                  <a:gd name="connsiteX8" fmla="*/ 171222 w 171250"/>
                  <a:gd name="connsiteY8" fmla="*/ 144048 h 171250"/>
                  <a:gd name="connsiteX9" fmla="*/ 171222 w 171250"/>
                  <a:gd name="connsiteY9" fmla="*/ 55768 h 171250"/>
                  <a:gd name="connsiteX10" fmla="*/ 168847 w 171250"/>
                  <a:gd name="connsiteY10" fmla="*/ 50181 h 171250"/>
                  <a:gd name="connsiteX11" fmla="*/ 114790 w 171250"/>
                  <a:gd name="connsiteY11" fmla="*/ 18054 h 171250"/>
                  <a:gd name="connsiteX12" fmla="*/ 153063 w 171250"/>
                  <a:gd name="connsiteY12" fmla="*/ 56467 h 171250"/>
                  <a:gd name="connsiteX13" fmla="*/ 114790 w 171250"/>
                  <a:gd name="connsiteY13" fmla="*/ 56467 h 171250"/>
                  <a:gd name="connsiteX14" fmla="*/ 143984 w 171250"/>
                  <a:gd name="connsiteY14" fmla="*/ 155641 h 171250"/>
                  <a:gd name="connsiteX15" fmla="*/ 27209 w 171250"/>
                  <a:gd name="connsiteY15" fmla="*/ 155641 h 171250"/>
                  <a:gd name="connsiteX16" fmla="*/ 15476 w 171250"/>
                  <a:gd name="connsiteY16" fmla="*/ 144048 h 171250"/>
                  <a:gd name="connsiteX17" fmla="*/ 15476 w 171250"/>
                  <a:gd name="connsiteY17" fmla="*/ 27273 h 171250"/>
                  <a:gd name="connsiteX18" fmla="*/ 27209 w 171250"/>
                  <a:gd name="connsiteY18" fmla="*/ 15540 h 171250"/>
                  <a:gd name="connsiteX19" fmla="*/ 106968 w 171250"/>
                  <a:gd name="connsiteY19" fmla="*/ 15540 h 171250"/>
                  <a:gd name="connsiteX20" fmla="*/ 106968 w 171250"/>
                  <a:gd name="connsiteY20" fmla="*/ 60378 h 171250"/>
                  <a:gd name="connsiteX21" fmla="*/ 110879 w 171250"/>
                  <a:gd name="connsiteY21" fmla="*/ 64289 h 171250"/>
                  <a:gd name="connsiteX22" fmla="*/ 155578 w 171250"/>
                  <a:gd name="connsiteY22" fmla="*/ 64289 h 171250"/>
                  <a:gd name="connsiteX23" fmla="*/ 155578 w 171250"/>
                  <a:gd name="connsiteY23" fmla="*/ 144048 h 171250"/>
                  <a:gd name="connsiteX24" fmla="*/ 144263 w 171250"/>
                  <a:gd name="connsiteY24" fmla="*/ 155641 h 17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250" h="171250">
                    <a:moveTo>
                      <a:pt x="168847" y="50181"/>
                    </a:moveTo>
                    <a:lnTo>
                      <a:pt x="120936" y="2270"/>
                    </a:lnTo>
                    <a:cubicBezTo>
                      <a:pt x="119484" y="831"/>
                      <a:pt x="117528" y="21"/>
                      <a:pt x="115489" y="35"/>
                    </a:cubicBezTo>
                    <a:lnTo>
                      <a:pt x="27209" y="35"/>
                    </a:lnTo>
                    <a:cubicBezTo>
                      <a:pt x="12319" y="399"/>
                      <a:pt x="335" y="12383"/>
                      <a:pt x="-29" y="27273"/>
                    </a:cubicBezTo>
                    <a:lnTo>
                      <a:pt x="-29" y="144048"/>
                    </a:lnTo>
                    <a:cubicBezTo>
                      <a:pt x="335" y="158938"/>
                      <a:pt x="12319" y="170922"/>
                      <a:pt x="27209" y="171286"/>
                    </a:cubicBezTo>
                    <a:lnTo>
                      <a:pt x="143984" y="171286"/>
                    </a:lnTo>
                    <a:cubicBezTo>
                      <a:pt x="158874" y="170922"/>
                      <a:pt x="170859" y="158938"/>
                      <a:pt x="171222" y="144048"/>
                    </a:cubicBezTo>
                    <a:lnTo>
                      <a:pt x="171222" y="55768"/>
                    </a:lnTo>
                    <a:cubicBezTo>
                      <a:pt x="171208" y="53659"/>
                      <a:pt x="170356" y="51648"/>
                      <a:pt x="168847" y="50181"/>
                    </a:cubicBezTo>
                    <a:close/>
                    <a:moveTo>
                      <a:pt x="114790" y="18054"/>
                    </a:moveTo>
                    <a:lnTo>
                      <a:pt x="153063" y="56467"/>
                    </a:lnTo>
                    <a:lnTo>
                      <a:pt x="114790" y="56467"/>
                    </a:lnTo>
                    <a:close/>
                    <a:moveTo>
                      <a:pt x="143984" y="155641"/>
                    </a:moveTo>
                    <a:lnTo>
                      <a:pt x="27209" y="155641"/>
                    </a:lnTo>
                    <a:cubicBezTo>
                      <a:pt x="20784" y="155641"/>
                      <a:pt x="15546" y="150473"/>
                      <a:pt x="15476" y="144048"/>
                    </a:cubicBezTo>
                    <a:lnTo>
                      <a:pt x="15476" y="27273"/>
                    </a:lnTo>
                    <a:cubicBezTo>
                      <a:pt x="15546" y="20820"/>
                      <a:pt x="20756" y="15610"/>
                      <a:pt x="27209" y="15540"/>
                    </a:cubicBezTo>
                    <a:lnTo>
                      <a:pt x="106968" y="15540"/>
                    </a:lnTo>
                    <a:lnTo>
                      <a:pt x="106968" y="60378"/>
                    </a:lnTo>
                    <a:cubicBezTo>
                      <a:pt x="107038" y="62501"/>
                      <a:pt x="108756" y="64219"/>
                      <a:pt x="110879" y="64289"/>
                    </a:cubicBezTo>
                    <a:lnTo>
                      <a:pt x="155578" y="64289"/>
                    </a:lnTo>
                    <a:lnTo>
                      <a:pt x="155578" y="144048"/>
                    </a:lnTo>
                    <a:cubicBezTo>
                      <a:pt x="155578" y="150347"/>
                      <a:pt x="150563" y="155488"/>
                      <a:pt x="144263" y="155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676FD6C-8B38-7B15-9E47-176B5DB506BE}"/>
                  </a:ext>
                </a:extLst>
              </p:cNvPr>
              <p:cNvSpPr/>
              <p:nvPr/>
            </p:nvSpPr>
            <p:spPr>
              <a:xfrm>
                <a:off x="3901715" y="5329239"/>
                <a:ext cx="105334" cy="114399"/>
              </a:xfrm>
              <a:custGeom>
                <a:avLst/>
                <a:gdLst>
                  <a:gd name="connsiteX0" fmla="*/ 45103 w 105334"/>
                  <a:gd name="connsiteY0" fmla="*/ 6600 h 114399"/>
                  <a:gd name="connsiteX1" fmla="*/ 29039 w 105334"/>
                  <a:gd name="connsiteY1" fmla="*/ 35 h 114399"/>
                  <a:gd name="connsiteX2" fmla="*/ 12976 w 105334"/>
                  <a:gd name="connsiteY2" fmla="*/ 6600 h 114399"/>
                  <a:gd name="connsiteX3" fmla="*/ 9624 w 105334"/>
                  <a:gd name="connsiteY3" fmla="*/ 9953 h 114399"/>
                  <a:gd name="connsiteX4" fmla="*/ 3059 w 105334"/>
                  <a:gd name="connsiteY4" fmla="*/ 26016 h 114399"/>
                  <a:gd name="connsiteX5" fmla="*/ 9624 w 105334"/>
                  <a:gd name="connsiteY5" fmla="*/ 42080 h 114399"/>
                  <a:gd name="connsiteX6" fmla="*/ 54881 w 105334"/>
                  <a:gd name="connsiteY6" fmla="*/ 87337 h 114399"/>
                  <a:gd name="connsiteX7" fmla="*/ 64379 w 105334"/>
                  <a:gd name="connsiteY7" fmla="*/ 91248 h 114399"/>
                  <a:gd name="connsiteX8" fmla="*/ 64379 w 105334"/>
                  <a:gd name="connsiteY8" fmla="*/ 91248 h 114399"/>
                  <a:gd name="connsiteX9" fmla="*/ 73738 w 105334"/>
                  <a:gd name="connsiteY9" fmla="*/ 87337 h 114399"/>
                  <a:gd name="connsiteX10" fmla="*/ 77649 w 105334"/>
                  <a:gd name="connsiteY10" fmla="*/ 83286 h 114399"/>
                  <a:gd name="connsiteX11" fmla="*/ 77803 w 105334"/>
                  <a:gd name="connsiteY11" fmla="*/ 64722 h 114399"/>
                  <a:gd name="connsiteX12" fmla="*/ 77649 w 105334"/>
                  <a:gd name="connsiteY12" fmla="*/ 64569 h 114399"/>
                  <a:gd name="connsiteX13" fmla="*/ 37839 w 105334"/>
                  <a:gd name="connsiteY13" fmla="*/ 24619 h 114399"/>
                  <a:gd name="connsiteX14" fmla="*/ 32308 w 105334"/>
                  <a:gd name="connsiteY14" fmla="*/ 24563 h 114399"/>
                  <a:gd name="connsiteX15" fmla="*/ 32252 w 105334"/>
                  <a:gd name="connsiteY15" fmla="*/ 24619 h 114399"/>
                  <a:gd name="connsiteX16" fmla="*/ 32140 w 105334"/>
                  <a:gd name="connsiteY16" fmla="*/ 29955 h 114399"/>
                  <a:gd name="connsiteX17" fmla="*/ 32252 w 105334"/>
                  <a:gd name="connsiteY17" fmla="*/ 30067 h 114399"/>
                  <a:gd name="connsiteX18" fmla="*/ 72201 w 105334"/>
                  <a:gd name="connsiteY18" fmla="*/ 70016 h 114399"/>
                  <a:gd name="connsiteX19" fmla="*/ 73877 w 105334"/>
                  <a:gd name="connsiteY19" fmla="*/ 73927 h 114399"/>
                  <a:gd name="connsiteX20" fmla="*/ 72201 w 105334"/>
                  <a:gd name="connsiteY20" fmla="*/ 77838 h 114399"/>
                  <a:gd name="connsiteX21" fmla="*/ 68151 w 105334"/>
                  <a:gd name="connsiteY21" fmla="*/ 81749 h 114399"/>
                  <a:gd name="connsiteX22" fmla="*/ 64379 w 105334"/>
                  <a:gd name="connsiteY22" fmla="*/ 83425 h 114399"/>
                  <a:gd name="connsiteX23" fmla="*/ 64379 w 105334"/>
                  <a:gd name="connsiteY23" fmla="*/ 83425 h 114399"/>
                  <a:gd name="connsiteX24" fmla="*/ 60468 w 105334"/>
                  <a:gd name="connsiteY24" fmla="*/ 81749 h 114399"/>
                  <a:gd name="connsiteX25" fmla="*/ 14792 w 105334"/>
                  <a:gd name="connsiteY25" fmla="*/ 36492 h 114399"/>
                  <a:gd name="connsiteX26" fmla="*/ 14792 w 105334"/>
                  <a:gd name="connsiteY26" fmla="*/ 15261 h 114399"/>
                  <a:gd name="connsiteX27" fmla="*/ 18144 w 105334"/>
                  <a:gd name="connsiteY27" fmla="*/ 12048 h 114399"/>
                  <a:gd name="connsiteX28" fmla="*/ 39236 w 105334"/>
                  <a:gd name="connsiteY28" fmla="*/ 12048 h 114399"/>
                  <a:gd name="connsiteX29" fmla="*/ 92455 w 105334"/>
                  <a:gd name="connsiteY29" fmla="*/ 65267 h 114399"/>
                  <a:gd name="connsiteX30" fmla="*/ 96785 w 105334"/>
                  <a:gd name="connsiteY30" fmla="*/ 75743 h 114399"/>
                  <a:gd name="connsiteX31" fmla="*/ 92455 w 105334"/>
                  <a:gd name="connsiteY31" fmla="*/ 86359 h 114399"/>
                  <a:gd name="connsiteX32" fmla="*/ 76392 w 105334"/>
                  <a:gd name="connsiteY32" fmla="*/ 102283 h 114399"/>
                  <a:gd name="connsiteX33" fmla="*/ 55300 w 105334"/>
                  <a:gd name="connsiteY33" fmla="*/ 102283 h 114399"/>
                  <a:gd name="connsiteX34" fmla="*/ 6132 w 105334"/>
                  <a:gd name="connsiteY34" fmla="*/ 53115 h 114399"/>
                  <a:gd name="connsiteX35" fmla="*/ 684 w 105334"/>
                  <a:gd name="connsiteY35" fmla="*/ 54078 h 114399"/>
                  <a:gd name="connsiteX36" fmla="*/ 684 w 105334"/>
                  <a:gd name="connsiteY36" fmla="*/ 58562 h 114399"/>
                  <a:gd name="connsiteX37" fmla="*/ 49852 w 105334"/>
                  <a:gd name="connsiteY37" fmla="*/ 107730 h 114399"/>
                  <a:gd name="connsiteX38" fmla="*/ 65916 w 105334"/>
                  <a:gd name="connsiteY38" fmla="*/ 114435 h 114399"/>
                  <a:gd name="connsiteX39" fmla="*/ 81979 w 105334"/>
                  <a:gd name="connsiteY39" fmla="*/ 107730 h 114399"/>
                  <a:gd name="connsiteX40" fmla="*/ 98601 w 105334"/>
                  <a:gd name="connsiteY40" fmla="*/ 92365 h 114399"/>
                  <a:gd name="connsiteX41" fmla="*/ 105306 w 105334"/>
                  <a:gd name="connsiteY41" fmla="*/ 76302 h 114399"/>
                  <a:gd name="connsiteX42" fmla="*/ 98601 w 105334"/>
                  <a:gd name="connsiteY42" fmla="*/ 60238 h 11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5334" h="114399">
                    <a:moveTo>
                      <a:pt x="45103" y="6600"/>
                    </a:moveTo>
                    <a:cubicBezTo>
                      <a:pt x="40829" y="2368"/>
                      <a:pt x="35060" y="7"/>
                      <a:pt x="29039" y="35"/>
                    </a:cubicBezTo>
                    <a:cubicBezTo>
                      <a:pt x="23033" y="49"/>
                      <a:pt x="17264" y="2396"/>
                      <a:pt x="12976" y="6600"/>
                    </a:cubicBezTo>
                    <a:lnTo>
                      <a:pt x="9624" y="9953"/>
                    </a:lnTo>
                    <a:cubicBezTo>
                      <a:pt x="5419" y="14241"/>
                      <a:pt x="3059" y="20010"/>
                      <a:pt x="3059" y="26016"/>
                    </a:cubicBezTo>
                    <a:cubicBezTo>
                      <a:pt x="3072" y="32022"/>
                      <a:pt x="5419" y="37791"/>
                      <a:pt x="9624" y="42080"/>
                    </a:cubicBezTo>
                    <a:lnTo>
                      <a:pt x="54881" y="87337"/>
                    </a:lnTo>
                    <a:cubicBezTo>
                      <a:pt x="57437" y="89795"/>
                      <a:pt x="60831" y="91192"/>
                      <a:pt x="64379" y="91248"/>
                    </a:cubicBezTo>
                    <a:lnTo>
                      <a:pt x="64379" y="91248"/>
                    </a:lnTo>
                    <a:cubicBezTo>
                      <a:pt x="67885" y="91164"/>
                      <a:pt x="71223" y="89767"/>
                      <a:pt x="73738" y="87337"/>
                    </a:cubicBezTo>
                    <a:lnTo>
                      <a:pt x="77649" y="83286"/>
                    </a:lnTo>
                    <a:cubicBezTo>
                      <a:pt x="82817" y="78201"/>
                      <a:pt x="82887" y="69890"/>
                      <a:pt x="77803" y="64722"/>
                    </a:cubicBezTo>
                    <a:cubicBezTo>
                      <a:pt x="77747" y="64666"/>
                      <a:pt x="77705" y="64624"/>
                      <a:pt x="77649" y="64569"/>
                    </a:cubicBezTo>
                    <a:lnTo>
                      <a:pt x="37839" y="24619"/>
                    </a:lnTo>
                    <a:cubicBezTo>
                      <a:pt x="36331" y="23083"/>
                      <a:pt x="33844" y="23055"/>
                      <a:pt x="32308" y="24563"/>
                    </a:cubicBezTo>
                    <a:cubicBezTo>
                      <a:pt x="32294" y="24577"/>
                      <a:pt x="32266" y="24605"/>
                      <a:pt x="32252" y="24619"/>
                    </a:cubicBezTo>
                    <a:cubicBezTo>
                      <a:pt x="30743" y="26058"/>
                      <a:pt x="30702" y="28447"/>
                      <a:pt x="32140" y="29955"/>
                    </a:cubicBezTo>
                    <a:cubicBezTo>
                      <a:pt x="32168" y="29997"/>
                      <a:pt x="32210" y="30025"/>
                      <a:pt x="32252" y="30067"/>
                    </a:cubicBezTo>
                    <a:lnTo>
                      <a:pt x="72201" y="70016"/>
                    </a:lnTo>
                    <a:cubicBezTo>
                      <a:pt x="73249" y="71050"/>
                      <a:pt x="73864" y="72447"/>
                      <a:pt x="73877" y="73927"/>
                    </a:cubicBezTo>
                    <a:cubicBezTo>
                      <a:pt x="73822" y="75394"/>
                      <a:pt x="73235" y="76791"/>
                      <a:pt x="72201" y="77838"/>
                    </a:cubicBezTo>
                    <a:lnTo>
                      <a:pt x="68151" y="81749"/>
                    </a:lnTo>
                    <a:cubicBezTo>
                      <a:pt x="67187" y="82825"/>
                      <a:pt x="65818" y="83425"/>
                      <a:pt x="64379" y="83425"/>
                    </a:cubicBezTo>
                    <a:lnTo>
                      <a:pt x="64379" y="83425"/>
                    </a:lnTo>
                    <a:cubicBezTo>
                      <a:pt x="62898" y="83468"/>
                      <a:pt x="61460" y="82853"/>
                      <a:pt x="60468" y="81749"/>
                    </a:cubicBezTo>
                    <a:lnTo>
                      <a:pt x="14792" y="36492"/>
                    </a:lnTo>
                    <a:cubicBezTo>
                      <a:pt x="9037" y="30584"/>
                      <a:pt x="9037" y="21169"/>
                      <a:pt x="14792" y="15261"/>
                    </a:cubicBezTo>
                    <a:lnTo>
                      <a:pt x="18144" y="12048"/>
                    </a:lnTo>
                    <a:cubicBezTo>
                      <a:pt x="24011" y="6321"/>
                      <a:pt x="33370" y="6321"/>
                      <a:pt x="39236" y="12048"/>
                    </a:cubicBezTo>
                    <a:lnTo>
                      <a:pt x="92455" y="65267"/>
                    </a:lnTo>
                    <a:cubicBezTo>
                      <a:pt x="95319" y="67991"/>
                      <a:pt x="96883" y="71790"/>
                      <a:pt x="96785" y="75743"/>
                    </a:cubicBezTo>
                    <a:cubicBezTo>
                      <a:pt x="96813" y="79710"/>
                      <a:pt x="95249" y="83537"/>
                      <a:pt x="92455" y="86359"/>
                    </a:cubicBezTo>
                    <a:lnTo>
                      <a:pt x="76392" y="102283"/>
                    </a:lnTo>
                    <a:cubicBezTo>
                      <a:pt x="70469" y="107870"/>
                      <a:pt x="61222" y="107870"/>
                      <a:pt x="55300" y="102283"/>
                    </a:cubicBezTo>
                    <a:lnTo>
                      <a:pt x="6132" y="53115"/>
                    </a:lnTo>
                    <a:cubicBezTo>
                      <a:pt x="4358" y="51872"/>
                      <a:pt x="1927" y="52304"/>
                      <a:pt x="684" y="54078"/>
                    </a:cubicBezTo>
                    <a:cubicBezTo>
                      <a:pt x="-266" y="55419"/>
                      <a:pt x="-266" y="57221"/>
                      <a:pt x="684" y="58562"/>
                    </a:cubicBezTo>
                    <a:lnTo>
                      <a:pt x="49852" y="107730"/>
                    </a:lnTo>
                    <a:cubicBezTo>
                      <a:pt x="54084" y="112046"/>
                      <a:pt x="59881" y="114463"/>
                      <a:pt x="65916" y="114435"/>
                    </a:cubicBezTo>
                    <a:cubicBezTo>
                      <a:pt x="71950" y="114435"/>
                      <a:pt x="77733" y="112019"/>
                      <a:pt x="81979" y="107730"/>
                    </a:cubicBezTo>
                    <a:lnTo>
                      <a:pt x="98601" y="92365"/>
                    </a:lnTo>
                    <a:cubicBezTo>
                      <a:pt x="102917" y="88133"/>
                      <a:pt x="105334" y="82336"/>
                      <a:pt x="105306" y="76302"/>
                    </a:cubicBezTo>
                    <a:cubicBezTo>
                      <a:pt x="105306" y="70267"/>
                      <a:pt x="102890" y="64485"/>
                      <a:pt x="98601" y="60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C9EB886-F753-9AED-AE22-7BBFB43FF9AD}"/>
                </a:ext>
              </a:extLst>
            </p:cNvPr>
            <p:cNvSpPr txBox="1"/>
            <p:nvPr/>
          </p:nvSpPr>
          <p:spPr>
            <a:xfrm>
              <a:off x="1677592" y="1277094"/>
              <a:ext cx="215240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توالی یابی و پزشکی شخصی</a:t>
              </a:r>
              <a:endPara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6495620-27AD-F445-405A-AC8A9984D100}"/>
                </a:ext>
              </a:extLst>
            </p:cNvPr>
            <p:cNvSpPr txBox="1"/>
            <p:nvPr/>
          </p:nvSpPr>
          <p:spPr>
            <a:xfrm>
              <a:off x="1461777" y="3597720"/>
              <a:ext cx="215240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ژنوم مصنوعی</a:t>
              </a:r>
              <a:endPara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B74189E-FE6E-E3FE-0421-F410F35A50C9}"/>
                </a:ext>
              </a:extLst>
            </p:cNvPr>
            <p:cNvSpPr txBox="1"/>
            <p:nvPr/>
          </p:nvSpPr>
          <p:spPr>
            <a:xfrm>
              <a:off x="8333142" y="1473070"/>
              <a:ext cx="215240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سلول درمانی</a:t>
              </a:r>
              <a:endPara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809F087-73B8-0C7F-EE32-52FB96E813C0}"/>
                </a:ext>
              </a:extLst>
            </p:cNvPr>
            <p:cNvSpPr txBox="1"/>
            <p:nvPr/>
          </p:nvSpPr>
          <p:spPr>
            <a:xfrm>
              <a:off x="1424170" y="5287402"/>
              <a:ext cx="2645064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ژن درایو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 وتشخیص مبتنی بر کریسپر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7E08E1E-87AB-4018-316F-B6E7BF02D95D}"/>
                </a:ext>
              </a:extLst>
            </p:cNvPr>
            <p:cNvSpPr txBox="1"/>
            <p:nvPr/>
          </p:nvSpPr>
          <p:spPr>
            <a:xfrm>
              <a:off x="8363399" y="5457861"/>
              <a:ext cx="215240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زیست شناسی مصنوعی</a:t>
              </a:r>
              <a:endPara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AC2B9B7-6337-F9FB-E0E4-2A19255FBAC7}"/>
                </a:ext>
              </a:extLst>
            </p:cNvPr>
            <p:cNvSpPr txBox="1"/>
            <p:nvPr/>
          </p:nvSpPr>
          <p:spPr>
            <a:xfrm>
              <a:off x="8431112" y="3638376"/>
              <a:ext cx="215240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fa-IR" sz="2800" b="1">
                  <a:solidFill>
                    <a:schemeClr val="bg1"/>
                  </a:solidFill>
                  <a:cs typeface="B Homa" panose="00000400000000000000" pitchFamily="2" charset="-78"/>
                </a:rPr>
                <a:t>ژن درمانی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E183825-99C8-3890-6E81-AFB170C74E31}"/>
                </a:ext>
              </a:extLst>
            </p:cNvPr>
            <p:cNvSpPr txBox="1"/>
            <p:nvPr/>
          </p:nvSpPr>
          <p:spPr>
            <a:xfrm>
              <a:off x="5177580" y="3097390"/>
              <a:ext cx="186739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fa-IR" sz="4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anose="00000500000000000000" pitchFamily="2" charset="0"/>
                  <a:cs typeface="B Homa" panose="00000400000000000000" pitchFamily="2" charset="-78"/>
                </a:rPr>
                <a:t>جهاد علمی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AC866386-3A6C-3EDA-C589-726D60DDE6FB}"/>
                </a:ext>
              </a:extLst>
            </p:cNvPr>
            <p:cNvSpPr txBox="1"/>
            <p:nvPr/>
          </p:nvSpPr>
          <p:spPr>
            <a:xfrm>
              <a:off x="3737750" y="1654191"/>
              <a:ext cx="4042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01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8385CBF-1B22-2EF4-11BA-24E1E9A22E1F}"/>
                </a:ext>
              </a:extLst>
            </p:cNvPr>
            <p:cNvSpPr txBox="1"/>
            <p:nvPr/>
          </p:nvSpPr>
          <p:spPr>
            <a:xfrm>
              <a:off x="3553805" y="3744450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02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0A02B26-7464-D353-EB86-D2BA00B9A5E0}"/>
                </a:ext>
              </a:extLst>
            </p:cNvPr>
            <p:cNvSpPr txBox="1"/>
            <p:nvPr/>
          </p:nvSpPr>
          <p:spPr>
            <a:xfrm>
              <a:off x="3716980" y="5834712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03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AB59741-9E67-C73F-082A-0A3C1295D804}"/>
                </a:ext>
              </a:extLst>
            </p:cNvPr>
            <p:cNvSpPr txBox="1"/>
            <p:nvPr/>
          </p:nvSpPr>
          <p:spPr>
            <a:xfrm>
              <a:off x="8161790" y="3744739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05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5B7A86C-1B98-2658-91DC-26232E882219}"/>
                </a:ext>
              </a:extLst>
            </p:cNvPr>
            <p:cNvSpPr txBox="1"/>
            <p:nvPr/>
          </p:nvSpPr>
          <p:spPr>
            <a:xfrm>
              <a:off x="7994039" y="5835107"/>
              <a:ext cx="4555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06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E4EA9EA-FDCB-F717-1287-2FCD46877172}"/>
                </a:ext>
              </a:extLst>
            </p:cNvPr>
            <p:cNvSpPr txBox="1"/>
            <p:nvPr/>
          </p:nvSpPr>
          <p:spPr>
            <a:xfrm>
              <a:off x="8011938" y="1654343"/>
              <a:ext cx="4651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04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F6CE9-ACD2-4ABD-A7FA-A3013AA3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899-C3F7-4F06-BFD2-679CB85B5A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3DEA53-EB35-F078-E941-8529878EC15F}"/>
              </a:ext>
            </a:extLst>
          </p:cNvPr>
          <p:cNvSpPr txBox="1"/>
          <p:nvPr/>
        </p:nvSpPr>
        <p:spPr>
          <a:xfrm>
            <a:off x="0" y="48529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B Homa" panose="00000400000000000000" pitchFamily="2" charset="-78"/>
              </a:rPr>
              <a:t>پروژه های پیشنهادی</a:t>
            </a: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B Homa" panose="000004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50D944-AB42-FE98-7E5F-4C3A29EDA8EC}"/>
              </a:ext>
            </a:extLst>
          </p:cNvPr>
          <p:cNvSpPr txBox="1"/>
          <p:nvPr/>
        </p:nvSpPr>
        <p:spPr>
          <a:xfrm>
            <a:off x="0" y="12000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>
                <a:solidFill>
                  <a:srgbClr val="000000">
                    <a:lumMod val="85000"/>
                    <a:lumOff val="15000"/>
                  </a:srgbClr>
                </a:solidFill>
                <a:latin typeface="Segoe UI" panose="020B0502040204020203" pitchFamily="34" charset="0"/>
                <a:cs typeface="B Homa" panose="00000400000000000000" pitchFamily="2" charset="-78"/>
              </a:rPr>
              <a:t>در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B Homa" panose="00000400000000000000" pitchFamily="2" charset="-78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FE3701E-641C-712B-35AD-E2D8214DA50D}"/>
              </a:ext>
            </a:extLst>
          </p:cNvPr>
          <p:cNvGrpSpPr/>
          <p:nvPr/>
        </p:nvGrpSpPr>
        <p:grpSpPr>
          <a:xfrm>
            <a:off x="379737" y="1889544"/>
            <a:ext cx="11432527" cy="4547206"/>
            <a:chOff x="289711" y="1681319"/>
            <a:chExt cx="11432527" cy="454720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BD7C766-ACC2-5593-D4DB-2C5BAD908AD7}"/>
                </a:ext>
              </a:extLst>
            </p:cNvPr>
            <p:cNvGrpSpPr/>
            <p:nvPr/>
          </p:nvGrpSpPr>
          <p:grpSpPr>
            <a:xfrm>
              <a:off x="289711" y="1681319"/>
              <a:ext cx="11432527" cy="4547206"/>
              <a:chOff x="430038" y="1826171"/>
              <a:chExt cx="11432527" cy="4547206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5C31A9F-0F9D-1DE7-A6D9-7641F5CEEF3F}"/>
                  </a:ext>
                </a:extLst>
              </p:cNvPr>
              <p:cNvGrpSpPr/>
              <p:nvPr/>
            </p:nvGrpSpPr>
            <p:grpSpPr>
              <a:xfrm>
                <a:off x="3893740" y="1826171"/>
                <a:ext cx="4684786" cy="4547206"/>
                <a:chOff x="3753413" y="1702969"/>
                <a:chExt cx="4684786" cy="4547206"/>
              </a:xfrm>
            </p:grpSpPr>
            <p:sp>
              <p:nvSpPr>
                <p:cNvPr id="7" name="Freeform 4">
                  <a:extLst>
                    <a:ext uri="{FF2B5EF4-FFF2-40B4-BE49-F238E27FC236}">
                      <a16:creationId xmlns:a16="http://schemas.microsoft.com/office/drawing/2014/main" id="{05AF1634-39AF-DA0D-46DA-DD722C77C7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99076" y="2180521"/>
                  <a:ext cx="3596878" cy="3591875"/>
                </a:xfrm>
                <a:custGeom>
                  <a:avLst/>
                  <a:gdLst>
                    <a:gd name="T0" fmla="*/ 1113 w 2225"/>
                    <a:gd name="T1" fmla="*/ 0 h 2225"/>
                    <a:gd name="T2" fmla="*/ 2225 w 2225"/>
                    <a:gd name="T3" fmla="*/ 1113 h 2225"/>
                    <a:gd name="T4" fmla="*/ 1113 w 2225"/>
                    <a:gd name="T5" fmla="*/ 2225 h 2225"/>
                    <a:gd name="T6" fmla="*/ 0 w 2225"/>
                    <a:gd name="T7" fmla="*/ 1113 h 2225"/>
                    <a:gd name="T8" fmla="*/ 1113 w 2225"/>
                    <a:gd name="T9" fmla="*/ 0 h 2225"/>
                    <a:gd name="T10" fmla="*/ 1113 w 2225"/>
                    <a:gd name="T11" fmla="*/ 176 h 2225"/>
                    <a:gd name="T12" fmla="*/ 2050 w 2225"/>
                    <a:gd name="T13" fmla="*/ 1113 h 2225"/>
                    <a:gd name="T14" fmla="*/ 1113 w 2225"/>
                    <a:gd name="T15" fmla="*/ 2050 h 2225"/>
                    <a:gd name="T16" fmla="*/ 175 w 2225"/>
                    <a:gd name="T17" fmla="*/ 1113 h 2225"/>
                    <a:gd name="T18" fmla="*/ 1113 w 2225"/>
                    <a:gd name="T19" fmla="*/ 176 h 2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25" h="2225">
                      <a:moveTo>
                        <a:pt x="1113" y="0"/>
                      </a:moveTo>
                      <a:cubicBezTo>
                        <a:pt x="1727" y="0"/>
                        <a:pt x="2225" y="498"/>
                        <a:pt x="2225" y="1113"/>
                      </a:cubicBezTo>
                      <a:cubicBezTo>
                        <a:pt x="2225" y="1727"/>
                        <a:pt x="1727" y="2225"/>
                        <a:pt x="1113" y="2225"/>
                      </a:cubicBezTo>
                      <a:cubicBezTo>
                        <a:pt x="498" y="2225"/>
                        <a:pt x="0" y="1727"/>
                        <a:pt x="0" y="1113"/>
                      </a:cubicBezTo>
                      <a:cubicBezTo>
                        <a:pt x="0" y="498"/>
                        <a:pt x="498" y="0"/>
                        <a:pt x="1113" y="0"/>
                      </a:cubicBezTo>
                      <a:close/>
                      <a:moveTo>
                        <a:pt x="1113" y="176"/>
                      </a:moveTo>
                      <a:cubicBezTo>
                        <a:pt x="1630" y="176"/>
                        <a:pt x="2050" y="595"/>
                        <a:pt x="2050" y="1113"/>
                      </a:cubicBezTo>
                      <a:cubicBezTo>
                        <a:pt x="2050" y="1630"/>
                        <a:pt x="1630" y="2050"/>
                        <a:pt x="1113" y="2050"/>
                      </a:cubicBezTo>
                      <a:cubicBezTo>
                        <a:pt x="595" y="2050"/>
                        <a:pt x="175" y="1630"/>
                        <a:pt x="175" y="1113"/>
                      </a:cubicBezTo>
                      <a:cubicBezTo>
                        <a:pt x="175" y="595"/>
                        <a:pt x="595" y="176"/>
                        <a:pt x="1113" y="176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swald" pitchFamily="2" charset="77"/>
                    <a:cs typeface="B Homa" panose="00000400000000000000" pitchFamily="2" charset="-78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337E147F-8FA1-E543-4EC0-2B0634218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8333" y="4439741"/>
                  <a:ext cx="1809866" cy="1809864"/>
                </a:xfrm>
                <a:custGeom>
                  <a:avLst/>
                  <a:gdLst>
                    <a:gd name="connsiteX0" fmla="*/ 227620 w 2056075"/>
                    <a:gd name="connsiteY0" fmla="*/ 0 h 2056074"/>
                    <a:gd name="connsiteX1" fmla="*/ 1988540 w 2056075"/>
                    <a:gd name="connsiteY1" fmla="*/ 472747 h 2056074"/>
                    <a:gd name="connsiteX2" fmla="*/ 2056075 w 2056075"/>
                    <a:gd name="connsiteY2" fmla="*/ 727881 h 2056074"/>
                    <a:gd name="connsiteX3" fmla="*/ 1390728 w 2056075"/>
                    <a:gd name="connsiteY3" fmla="*/ 1393228 h 2056074"/>
                    <a:gd name="connsiteX4" fmla="*/ 1389961 w 2056075"/>
                    <a:gd name="connsiteY4" fmla="*/ 1392463 h 2056074"/>
                    <a:gd name="connsiteX5" fmla="*/ 1390726 w 2056075"/>
                    <a:gd name="connsiteY5" fmla="*/ 1393228 h 2056074"/>
                    <a:gd name="connsiteX6" fmla="*/ 725379 w 2056075"/>
                    <a:gd name="connsiteY6" fmla="*/ 2056074 h 2056074"/>
                    <a:gd name="connsiteX7" fmla="*/ 470246 w 2056075"/>
                    <a:gd name="connsiteY7" fmla="*/ 1988539 h 2056074"/>
                    <a:gd name="connsiteX8" fmla="*/ 0 w 2056075"/>
                    <a:gd name="connsiteY8" fmla="*/ 232623 h 2056074"/>
                    <a:gd name="connsiteX9" fmla="*/ 112559 w 2056075"/>
                    <a:gd name="connsiteY9" fmla="*/ 115061 h 2056074"/>
                    <a:gd name="connsiteX10" fmla="*/ 113797 w 2056075"/>
                    <a:gd name="connsiteY10" fmla="*/ 116299 h 2056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6075" h="2056074">
                      <a:moveTo>
                        <a:pt x="227620" y="0"/>
                      </a:moveTo>
                      <a:lnTo>
                        <a:pt x="1988540" y="472747"/>
                      </a:lnTo>
                      <a:lnTo>
                        <a:pt x="2056075" y="727881"/>
                      </a:lnTo>
                      <a:lnTo>
                        <a:pt x="1390728" y="1393228"/>
                      </a:lnTo>
                      <a:lnTo>
                        <a:pt x="1389961" y="1392463"/>
                      </a:lnTo>
                      <a:lnTo>
                        <a:pt x="1390726" y="1393228"/>
                      </a:lnTo>
                      <a:lnTo>
                        <a:pt x="725379" y="2056074"/>
                      </a:lnTo>
                      <a:lnTo>
                        <a:pt x="470246" y="1988539"/>
                      </a:lnTo>
                      <a:lnTo>
                        <a:pt x="0" y="232623"/>
                      </a:lnTo>
                      <a:lnTo>
                        <a:pt x="112559" y="115061"/>
                      </a:lnTo>
                      <a:lnTo>
                        <a:pt x="113797" y="11629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swald" pitchFamily="2" charset="77"/>
                    <a:cs typeface="B Homa" panose="00000400000000000000" pitchFamily="2" charset="-78"/>
                  </a:endParaRPr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D750D8B-0287-75A1-9F3B-CE25E67EF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3413" y="1709134"/>
                  <a:ext cx="1804148" cy="1802072"/>
                </a:xfrm>
                <a:custGeom>
                  <a:avLst/>
                  <a:gdLst>
                    <a:gd name="connsiteX0" fmla="*/ 1324202 w 2049580"/>
                    <a:gd name="connsiteY0" fmla="*/ 0 h 2047223"/>
                    <a:gd name="connsiteX1" fmla="*/ 1579335 w 2049580"/>
                    <a:gd name="connsiteY1" fmla="*/ 67535 h 2047223"/>
                    <a:gd name="connsiteX2" fmla="*/ 2049580 w 2049580"/>
                    <a:gd name="connsiteY2" fmla="*/ 1825953 h 2047223"/>
                    <a:gd name="connsiteX3" fmla="*/ 1946469 w 2049580"/>
                    <a:gd name="connsiteY3" fmla="*/ 1931356 h 2047223"/>
                    <a:gd name="connsiteX4" fmla="*/ 1949794 w 2049580"/>
                    <a:gd name="connsiteY4" fmla="*/ 1934664 h 2047223"/>
                    <a:gd name="connsiteX5" fmla="*/ 1834362 w 2049580"/>
                    <a:gd name="connsiteY5" fmla="*/ 2047223 h 2047223"/>
                    <a:gd name="connsiteX6" fmla="*/ 67754 w 2049580"/>
                    <a:gd name="connsiteY6" fmla="*/ 1579479 h 2047223"/>
                    <a:gd name="connsiteX7" fmla="*/ 0 w 2049580"/>
                    <a:gd name="connsiteY7" fmla="*/ 1324345 h 2047223"/>
                    <a:gd name="connsiteX8" fmla="*/ 659990 w 2049580"/>
                    <a:gd name="connsiteY8" fmla="*/ 666481 h 2047223"/>
                    <a:gd name="connsiteX9" fmla="*/ 658854 w 2049580"/>
                    <a:gd name="connsiteY9" fmla="*/ 665347 h 204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49580" h="2047223">
                      <a:moveTo>
                        <a:pt x="1324202" y="0"/>
                      </a:moveTo>
                      <a:lnTo>
                        <a:pt x="1579335" y="67535"/>
                      </a:lnTo>
                      <a:lnTo>
                        <a:pt x="2049580" y="1825953"/>
                      </a:lnTo>
                      <a:lnTo>
                        <a:pt x="1946469" y="1931356"/>
                      </a:lnTo>
                      <a:lnTo>
                        <a:pt x="1949794" y="1934664"/>
                      </a:lnTo>
                      <a:lnTo>
                        <a:pt x="1834362" y="2047223"/>
                      </a:lnTo>
                      <a:lnTo>
                        <a:pt x="67754" y="1579479"/>
                      </a:lnTo>
                      <a:lnTo>
                        <a:pt x="0" y="1324345"/>
                      </a:lnTo>
                      <a:lnTo>
                        <a:pt x="659990" y="666481"/>
                      </a:lnTo>
                      <a:lnTo>
                        <a:pt x="658854" y="66534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swald" pitchFamily="2" charset="77"/>
                    <a:cs typeface="B Homa" panose="00000400000000000000" pitchFamily="2" charset="-78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BC5B5D11-1F32-9AE1-8A3C-B4B7FADA51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5344" y="4448697"/>
                  <a:ext cx="1801894" cy="1801478"/>
                </a:xfrm>
                <a:custGeom>
                  <a:avLst/>
                  <a:gdLst>
                    <a:gd name="connsiteX0" fmla="*/ 1828455 w 2047020"/>
                    <a:gd name="connsiteY0" fmla="*/ 0 h 2046549"/>
                    <a:gd name="connsiteX1" fmla="*/ 1933089 w 2047020"/>
                    <a:gd name="connsiteY1" fmla="*/ 106909 h 2046549"/>
                    <a:gd name="connsiteX2" fmla="*/ 1934461 w 2047020"/>
                    <a:gd name="connsiteY2" fmla="*/ 105536 h 2046549"/>
                    <a:gd name="connsiteX3" fmla="*/ 2047020 w 2047020"/>
                    <a:gd name="connsiteY3" fmla="*/ 223098 h 2046549"/>
                    <a:gd name="connsiteX4" fmla="*/ 1576775 w 2047020"/>
                    <a:gd name="connsiteY4" fmla="*/ 1979014 h 2046549"/>
                    <a:gd name="connsiteX5" fmla="*/ 1321642 w 2047020"/>
                    <a:gd name="connsiteY5" fmla="*/ 2046549 h 2046549"/>
                    <a:gd name="connsiteX6" fmla="*/ 665601 w 2047020"/>
                    <a:gd name="connsiteY6" fmla="*/ 1392975 h 2046549"/>
                    <a:gd name="connsiteX7" fmla="*/ 665348 w 2047020"/>
                    <a:gd name="connsiteY7" fmla="*/ 1393228 h 2046549"/>
                    <a:gd name="connsiteX8" fmla="*/ 0 w 2047020"/>
                    <a:gd name="connsiteY8" fmla="*/ 727881 h 2046549"/>
                    <a:gd name="connsiteX9" fmla="*/ 67535 w 2047020"/>
                    <a:gd name="connsiteY9" fmla="*/ 472747 h 204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47020" h="2046549">
                      <a:moveTo>
                        <a:pt x="1828455" y="0"/>
                      </a:moveTo>
                      <a:lnTo>
                        <a:pt x="1933089" y="106909"/>
                      </a:lnTo>
                      <a:lnTo>
                        <a:pt x="1934461" y="105536"/>
                      </a:lnTo>
                      <a:lnTo>
                        <a:pt x="2047020" y="223098"/>
                      </a:lnTo>
                      <a:lnTo>
                        <a:pt x="1576775" y="1979014"/>
                      </a:lnTo>
                      <a:lnTo>
                        <a:pt x="1321642" y="2046549"/>
                      </a:lnTo>
                      <a:lnTo>
                        <a:pt x="665601" y="1392975"/>
                      </a:lnTo>
                      <a:lnTo>
                        <a:pt x="665348" y="1393228"/>
                      </a:lnTo>
                      <a:lnTo>
                        <a:pt x="0" y="727881"/>
                      </a:lnTo>
                      <a:lnTo>
                        <a:pt x="67535" y="47274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swald" pitchFamily="2" charset="77"/>
                    <a:cs typeface="B Homa" panose="00000400000000000000" pitchFamily="2" charset="-78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4E36385D-0886-E141-EE05-C57621ED66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8152" y="1702969"/>
                  <a:ext cx="1807198" cy="1804804"/>
                </a:xfrm>
                <a:custGeom>
                  <a:avLst/>
                  <a:gdLst>
                    <a:gd name="connsiteX0" fmla="*/ 725379 w 2053045"/>
                    <a:gd name="connsiteY0" fmla="*/ 0 h 2050326"/>
                    <a:gd name="connsiteX1" fmla="*/ 1387588 w 2053045"/>
                    <a:gd name="connsiteY1" fmla="*/ 662209 h 2050326"/>
                    <a:gd name="connsiteX2" fmla="*/ 1387698 w 2053045"/>
                    <a:gd name="connsiteY2" fmla="*/ 662100 h 2050326"/>
                    <a:gd name="connsiteX3" fmla="*/ 2053045 w 2053045"/>
                    <a:gd name="connsiteY3" fmla="*/ 1327448 h 2050326"/>
                    <a:gd name="connsiteX4" fmla="*/ 1985510 w 2053045"/>
                    <a:gd name="connsiteY4" fmla="*/ 1582582 h 2050326"/>
                    <a:gd name="connsiteX5" fmla="*/ 224590 w 2053045"/>
                    <a:gd name="connsiteY5" fmla="*/ 2050326 h 2050326"/>
                    <a:gd name="connsiteX6" fmla="*/ 112702 w 2053045"/>
                    <a:gd name="connsiteY6" fmla="*/ 1940870 h 2050326"/>
                    <a:gd name="connsiteX7" fmla="*/ 112559 w 2053045"/>
                    <a:gd name="connsiteY7" fmla="*/ 1941013 h 2050326"/>
                    <a:gd name="connsiteX8" fmla="*/ 0 w 2053045"/>
                    <a:gd name="connsiteY8" fmla="*/ 1825953 h 2050326"/>
                    <a:gd name="connsiteX9" fmla="*/ 470246 w 2053045"/>
                    <a:gd name="connsiteY9" fmla="*/ 67535 h 2050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53045" h="2050326">
                      <a:moveTo>
                        <a:pt x="725379" y="0"/>
                      </a:moveTo>
                      <a:lnTo>
                        <a:pt x="1387588" y="662209"/>
                      </a:lnTo>
                      <a:lnTo>
                        <a:pt x="1387698" y="662100"/>
                      </a:lnTo>
                      <a:lnTo>
                        <a:pt x="2053045" y="1327448"/>
                      </a:lnTo>
                      <a:lnTo>
                        <a:pt x="1985510" y="1582582"/>
                      </a:lnTo>
                      <a:lnTo>
                        <a:pt x="224590" y="2050326"/>
                      </a:lnTo>
                      <a:lnTo>
                        <a:pt x="112702" y="1940870"/>
                      </a:lnTo>
                      <a:lnTo>
                        <a:pt x="112559" y="1941013"/>
                      </a:lnTo>
                      <a:lnTo>
                        <a:pt x="0" y="1825953"/>
                      </a:lnTo>
                      <a:lnTo>
                        <a:pt x="470246" y="6753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swald" pitchFamily="2" charset="77"/>
                    <a:cs typeface="B Homa" panose="00000400000000000000" pitchFamily="2" charset="-78"/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77D1FAB-CAA7-816F-5430-B87AC66AD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13463" y="2796587"/>
                  <a:ext cx="2368108" cy="236224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swald" pitchFamily="2" charset="77"/>
                    <a:cs typeface="B Homa" panose="00000400000000000000" pitchFamily="2" charset="-78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F992F6D-9C1F-0D19-9FEC-AFFA80C69D1A}"/>
                  </a:ext>
                </a:extLst>
              </p:cNvPr>
              <p:cNvGrpSpPr/>
              <p:nvPr/>
            </p:nvGrpSpPr>
            <p:grpSpPr>
              <a:xfrm>
                <a:off x="8916237" y="2393981"/>
                <a:ext cx="2946328" cy="3457527"/>
                <a:chOff x="8916237" y="2393981"/>
                <a:chExt cx="2946328" cy="3457527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1D94F40-68D4-05D3-337A-FF6B4653913B}"/>
                    </a:ext>
                  </a:extLst>
                </p:cNvPr>
                <p:cNvSpPr txBox="1"/>
                <p:nvPr/>
              </p:nvSpPr>
              <p:spPr>
                <a:xfrm>
                  <a:off x="8916237" y="5020511"/>
                  <a:ext cx="2946328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مهندسی سلول های </a:t>
                  </a:r>
                  <a:r>
                    <a:rPr kumimoji="0" lang="en-IN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T </a:t>
                  </a:r>
                  <a:r>
                    <a:rPr kumimoji="0" lang="fa-IR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با استفاده از </a:t>
                  </a:r>
                  <a:r>
                    <a:rPr kumimoji="0" lang="en-IN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circRNA </a:t>
                  </a:r>
                  <a:r>
                    <a:rPr kumimoji="0" lang="fa-IR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برای ساخت سازه </a:t>
                  </a:r>
                  <a:r>
                    <a:rPr kumimoji="0" lang="en-IN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CAR </a:t>
                  </a:r>
                  <a:r>
                    <a:rPr kumimoji="0" lang="fa-IR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برای درمان سرطان ریه</a:t>
                  </a:r>
                  <a:endParaRPr kumimoji="0" lang="fa-I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B Homa" panose="00000400000000000000" pitchFamily="2" charset="-78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159EA32-30A7-A4AE-D8BD-6ADB4E2F6A13}"/>
                    </a:ext>
                  </a:extLst>
                </p:cNvPr>
                <p:cNvSpPr txBox="1"/>
                <p:nvPr/>
              </p:nvSpPr>
              <p:spPr>
                <a:xfrm>
                  <a:off x="8916237" y="2393981"/>
                  <a:ext cx="2946328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طراحی مولکول </a:t>
                  </a:r>
                  <a:r>
                    <a:rPr kumimoji="0" lang="en-IN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CAR-mRNA </a:t>
                  </a:r>
                  <a:r>
                    <a:rPr kumimoji="0" lang="fa-IR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برای مهندسی سلول های </a:t>
                  </a:r>
                  <a:r>
                    <a:rPr kumimoji="0" lang="en-IN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T </a:t>
                  </a:r>
                  <a:r>
                    <a:rPr kumimoji="0" lang="fa-IR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به منظور مقابله با سرطان ریه</a:t>
                  </a:r>
                  <a:endParaRPr kumimoji="0" lang="fa-I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B Homa" panose="00000400000000000000" pitchFamily="2" charset="-78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05089F9-7C54-D7B2-2D99-BD4A5D6674C7}"/>
                  </a:ext>
                </a:extLst>
              </p:cNvPr>
              <p:cNvGrpSpPr/>
              <p:nvPr/>
            </p:nvGrpSpPr>
            <p:grpSpPr>
              <a:xfrm>
                <a:off x="430038" y="2393981"/>
                <a:ext cx="3126380" cy="3703748"/>
                <a:chOff x="149383" y="2393981"/>
                <a:chExt cx="3126380" cy="3703748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D4C2C49-C08E-9C42-825E-B52E90EEE636}"/>
                    </a:ext>
                  </a:extLst>
                </p:cNvPr>
                <p:cNvSpPr txBox="1"/>
                <p:nvPr/>
              </p:nvSpPr>
              <p:spPr>
                <a:xfrm>
                  <a:off x="329435" y="5020511"/>
                  <a:ext cx="2946328" cy="10772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بهینه سازی سلول های </a:t>
                  </a:r>
                  <a:r>
                    <a:rPr kumimoji="0" lang="en-IN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NK </a:t>
                  </a:r>
                  <a:r>
                    <a:rPr kumimoji="0" lang="fa-IR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جهت رشد طولانی مدت در محیط آزمایشگاهی و افزایش تکثیر این سلول ها در محیط آزمایشگاهی </a:t>
                  </a:r>
                  <a:endParaRPr kumimoji="0" lang="fa-I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B Homa" panose="00000400000000000000" pitchFamily="2" charset="-78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FA4B7A0-EFE4-4C9E-9F79-6A2FEB29E03A}"/>
                    </a:ext>
                  </a:extLst>
                </p:cNvPr>
                <p:cNvSpPr txBox="1"/>
                <p:nvPr/>
              </p:nvSpPr>
              <p:spPr>
                <a:xfrm>
                  <a:off x="149383" y="2393981"/>
                  <a:ext cx="3126380" cy="10772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طراحی مولکول </a:t>
                  </a:r>
                  <a:r>
                    <a:rPr kumimoji="0" lang="en-IN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mRNA </a:t>
                  </a:r>
                  <a:r>
                    <a:rPr kumimoji="0" lang="fa-IR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B Homa" panose="00000400000000000000" pitchFamily="2" charset="-78"/>
                    </a:rPr>
                    <a:t>برای بیان گیرنده ای منحصر به فرد در سطح سلول های توموری برای حذف تومور با استفاده از ایمونوسل تراپی</a:t>
                  </a:r>
                  <a:endParaRPr kumimoji="0" lang="fa-I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B Homa" panose="00000400000000000000" pitchFamily="2" charset="-78"/>
                  </a:endParaRPr>
                </a:p>
              </p:txBody>
            </p: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DD0E4D-D0FC-DB3D-BDB7-3735D9F3F9A6}"/>
                </a:ext>
              </a:extLst>
            </p:cNvPr>
            <p:cNvSpPr txBox="1"/>
            <p:nvPr/>
          </p:nvSpPr>
          <p:spPr>
            <a:xfrm>
              <a:off x="5272387" y="3103608"/>
              <a:ext cx="16409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000" b="1">
                  <a:solidFill>
                    <a:srgbClr val="000000">
                      <a:lumMod val="85000"/>
                      <a:lumOff val="15000"/>
                    </a:srgbClr>
                  </a:solidFill>
                  <a:latin typeface="Segoe UI" panose="020B0502040204020203" pitchFamily="34" charset="0"/>
                  <a:cs typeface="B Homa" panose="00000400000000000000" pitchFamily="2" charset="-78"/>
                </a:rPr>
                <a:t>سلول درمانی</a:t>
              </a:r>
              <a:endPara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B Homa" panose="00000400000000000000" pitchFamily="2" charset="-78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240A4B-6538-40B2-9157-0DC544AB0A3F}"/>
              </a:ext>
            </a:extLst>
          </p:cNvPr>
          <p:cNvSpPr txBox="1"/>
          <p:nvPr/>
        </p:nvSpPr>
        <p:spPr>
          <a:xfrm>
            <a:off x="4528696" y="2505382"/>
            <a:ext cx="7460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800">
                <a:solidFill>
                  <a:schemeClr val="bg1"/>
                </a:solidFill>
                <a:cs typeface="B Homa" panose="00000400000000000000" pitchFamily="2" charset="-78"/>
              </a:rPr>
              <a:t>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6CC65C-3C03-4031-BB33-13E0D3B93223}"/>
              </a:ext>
            </a:extLst>
          </p:cNvPr>
          <p:cNvSpPr txBox="1"/>
          <p:nvPr/>
        </p:nvSpPr>
        <p:spPr>
          <a:xfrm>
            <a:off x="7144904" y="5115749"/>
            <a:ext cx="8539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800">
                <a:solidFill>
                  <a:schemeClr val="bg1"/>
                </a:solidFill>
                <a:cs typeface="B Homa" panose="00000400000000000000" pitchFamily="2" charset="-78"/>
              </a:rPr>
              <a:t>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5ABC1B-D459-4F5A-B278-F47BA553FCA1}"/>
              </a:ext>
            </a:extLst>
          </p:cNvPr>
          <p:cNvSpPr txBox="1"/>
          <p:nvPr/>
        </p:nvSpPr>
        <p:spPr>
          <a:xfrm>
            <a:off x="4360892" y="5083883"/>
            <a:ext cx="10023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800">
                <a:solidFill>
                  <a:schemeClr val="bg1"/>
                </a:solidFill>
                <a:cs typeface="B Homa" panose="00000400000000000000" pitchFamily="2" charset="-78"/>
              </a:rPr>
              <a:t>03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CDA9A7-26A9-46DE-9D2A-28F2E329185A}"/>
              </a:ext>
            </a:extLst>
          </p:cNvPr>
          <p:cNvSpPr txBox="1"/>
          <p:nvPr/>
        </p:nvSpPr>
        <p:spPr>
          <a:xfrm>
            <a:off x="7202227" y="2512661"/>
            <a:ext cx="7393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800">
                <a:solidFill>
                  <a:schemeClr val="bg1"/>
                </a:solidFill>
                <a:cs typeface="B Homa" panose="00000400000000000000" pitchFamily="2" charset="-78"/>
              </a:rPr>
              <a:t>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5FB23-396B-472A-ADC5-8FF10FAB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414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A517664D-AA03-11DE-AE1D-A93075123545}"/>
              </a:ext>
            </a:extLst>
          </p:cNvPr>
          <p:cNvGrpSpPr/>
          <p:nvPr/>
        </p:nvGrpSpPr>
        <p:grpSpPr>
          <a:xfrm>
            <a:off x="381991" y="2078184"/>
            <a:ext cx="5484417" cy="4017438"/>
            <a:chOff x="381991" y="2078184"/>
            <a:chExt cx="5484417" cy="401743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5F1C966-98FF-8C49-24FC-1CBCAC5B54B3}"/>
                </a:ext>
              </a:extLst>
            </p:cNvPr>
            <p:cNvSpPr/>
            <p:nvPr/>
          </p:nvSpPr>
          <p:spPr>
            <a:xfrm>
              <a:off x="1990048" y="3624588"/>
              <a:ext cx="3698234" cy="452096"/>
            </a:xfrm>
            <a:custGeom>
              <a:avLst/>
              <a:gdLst>
                <a:gd name="connsiteX0" fmla="*/ 0 w 4669852"/>
                <a:gd name="connsiteY0" fmla="*/ 0 h 452096"/>
                <a:gd name="connsiteX1" fmla="*/ 1135193 w 4669852"/>
                <a:gd name="connsiteY1" fmla="*/ 0 h 452096"/>
                <a:gd name="connsiteX2" fmla="*/ 1135193 w 4669852"/>
                <a:gd name="connsiteY2" fmla="*/ 452097 h 452096"/>
                <a:gd name="connsiteX3" fmla="*/ 4669853 w 4669852"/>
                <a:gd name="connsiteY3" fmla="*/ 452097 h 45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9852" h="452096">
                  <a:moveTo>
                    <a:pt x="0" y="0"/>
                  </a:moveTo>
                  <a:lnTo>
                    <a:pt x="1135193" y="0"/>
                  </a:lnTo>
                  <a:lnTo>
                    <a:pt x="1135193" y="452097"/>
                  </a:lnTo>
                  <a:lnTo>
                    <a:pt x="4669853" y="452097"/>
                  </a:lnTo>
                </a:path>
              </a:pathLst>
            </a:custGeom>
            <a:noFill/>
            <a:ln w="3192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16C515D-ACE4-0006-C7FC-BC27DBD3B242}"/>
                </a:ext>
              </a:extLst>
            </p:cNvPr>
            <p:cNvSpPr/>
            <p:nvPr/>
          </p:nvSpPr>
          <p:spPr>
            <a:xfrm>
              <a:off x="1990048" y="4660736"/>
              <a:ext cx="3698234" cy="452096"/>
            </a:xfrm>
            <a:custGeom>
              <a:avLst/>
              <a:gdLst>
                <a:gd name="connsiteX0" fmla="*/ 0 w 4669852"/>
                <a:gd name="connsiteY0" fmla="*/ 0 h 452096"/>
                <a:gd name="connsiteX1" fmla="*/ 1135193 w 4669852"/>
                <a:gd name="connsiteY1" fmla="*/ 0 h 452096"/>
                <a:gd name="connsiteX2" fmla="*/ 1135193 w 4669852"/>
                <a:gd name="connsiteY2" fmla="*/ 452096 h 452096"/>
                <a:gd name="connsiteX3" fmla="*/ 4669853 w 4669852"/>
                <a:gd name="connsiteY3" fmla="*/ 452096 h 45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9852" h="452096">
                  <a:moveTo>
                    <a:pt x="0" y="0"/>
                  </a:moveTo>
                  <a:lnTo>
                    <a:pt x="1135193" y="0"/>
                  </a:lnTo>
                  <a:lnTo>
                    <a:pt x="1135193" y="452096"/>
                  </a:lnTo>
                  <a:lnTo>
                    <a:pt x="4669853" y="452096"/>
                  </a:lnTo>
                </a:path>
              </a:pathLst>
            </a:custGeom>
            <a:noFill/>
            <a:ln w="3192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CD136A-D4CB-2299-B172-7EBC0B229F77}"/>
                </a:ext>
              </a:extLst>
            </p:cNvPr>
            <p:cNvSpPr/>
            <p:nvPr/>
          </p:nvSpPr>
          <p:spPr>
            <a:xfrm>
              <a:off x="1990048" y="5563012"/>
              <a:ext cx="3698234" cy="452096"/>
            </a:xfrm>
            <a:custGeom>
              <a:avLst/>
              <a:gdLst>
                <a:gd name="connsiteX0" fmla="*/ 0 w 4669852"/>
                <a:gd name="connsiteY0" fmla="*/ 0 h 452096"/>
                <a:gd name="connsiteX1" fmla="*/ 1135193 w 4669852"/>
                <a:gd name="connsiteY1" fmla="*/ 0 h 452096"/>
                <a:gd name="connsiteX2" fmla="*/ 1135193 w 4669852"/>
                <a:gd name="connsiteY2" fmla="*/ 452097 h 452096"/>
                <a:gd name="connsiteX3" fmla="*/ 4669853 w 4669852"/>
                <a:gd name="connsiteY3" fmla="*/ 452097 h 45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9852" h="452096">
                  <a:moveTo>
                    <a:pt x="0" y="0"/>
                  </a:moveTo>
                  <a:lnTo>
                    <a:pt x="1135193" y="0"/>
                  </a:lnTo>
                  <a:lnTo>
                    <a:pt x="1135193" y="452097"/>
                  </a:lnTo>
                  <a:lnTo>
                    <a:pt x="4669853" y="452097"/>
                  </a:lnTo>
                </a:path>
              </a:pathLst>
            </a:custGeom>
            <a:noFill/>
            <a:ln w="31928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5E287-CEE3-DFF1-CE52-022AC8B5EA7D}"/>
                </a:ext>
              </a:extLst>
            </p:cNvPr>
            <p:cNvSpPr/>
            <p:nvPr/>
          </p:nvSpPr>
          <p:spPr>
            <a:xfrm>
              <a:off x="381991" y="5063363"/>
              <a:ext cx="1917335" cy="592997"/>
            </a:xfrm>
            <a:custGeom>
              <a:avLst/>
              <a:gdLst>
                <a:gd name="connsiteX0" fmla="*/ 958508 w 1917335"/>
                <a:gd name="connsiteY0" fmla="*/ 592997 h 592997"/>
                <a:gd name="connsiteX1" fmla="*/ 0 w 1917335"/>
                <a:gd name="connsiteY1" fmla="*/ 296499 h 592997"/>
                <a:gd name="connsiteX2" fmla="*/ 958508 w 1917335"/>
                <a:gd name="connsiteY2" fmla="*/ 0 h 592997"/>
                <a:gd name="connsiteX3" fmla="*/ 1917336 w 1917335"/>
                <a:gd name="connsiteY3" fmla="*/ 296499 h 592997"/>
                <a:gd name="connsiteX4" fmla="*/ 958508 w 1917335"/>
                <a:gd name="connsiteY4" fmla="*/ 592997 h 5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335" h="592997">
                  <a:moveTo>
                    <a:pt x="958508" y="592997"/>
                  </a:moveTo>
                  <a:lnTo>
                    <a:pt x="0" y="296499"/>
                  </a:lnTo>
                  <a:lnTo>
                    <a:pt x="958508" y="0"/>
                  </a:lnTo>
                  <a:lnTo>
                    <a:pt x="1917336" y="296499"/>
                  </a:lnTo>
                  <a:lnTo>
                    <a:pt x="958508" y="592997"/>
                  </a:lnTo>
                  <a:close/>
                </a:path>
              </a:pathLst>
            </a:custGeom>
            <a:solidFill>
              <a:schemeClr val="accent2"/>
            </a:solidFill>
            <a:ln w="319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7D30788-16C9-E5A3-D5F3-5559ED9F4341}"/>
                </a:ext>
              </a:extLst>
            </p:cNvPr>
            <p:cNvSpPr/>
            <p:nvPr/>
          </p:nvSpPr>
          <p:spPr>
            <a:xfrm>
              <a:off x="381991" y="5347986"/>
              <a:ext cx="958508" cy="747636"/>
            </a:xfrm>
            <a:custGeom>
              <a:avLst/>
              <a:gdLst>
                <a:gd name="connsiteX0" fmla="*/ 958508 w 958508"/>
                <a:gd name="connsiteY0" fmla="*/ 296499 h 747636"/>
                <a:gd name="connsiteX1" fmla="*/ 958508 w 958508"/>
                <a:gd name="connsiteY1" fmla="*/ 747637 h 747636"/>
                <a:gd name="connsiteX2" fmla="*/ 0 w 958508"/>
                <a:gd name="connsiteY2" fmla="*/ 451138 h 747636"/>
                <a:gd name="connsiteX3" fmla="*/ 0 w 958508"/>
                <a:gd name="connsiteY3" fmla="*/ 0 h 747636"/>
                <a:gd name="connsiteX4" fmla="*/ 958508 w 958508"/>
                <a:gd name="connsiteY4" fmla="*/ 296499 h 74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508" h="747636">
                  <a:moveTo>
                    <a:pt x="958508" y="296499"/>
                  </a:moveTo>
                  <a:lnTo>
                    <a:pt x="958508" y="747637"/>
                  </a:lnTo>
                  <a:lnTo>
                    <a:pt x="0" y="451138"/>
                  </a:lnTo>
                  <a:lnTo>
                    <a:pt x="0" y="0"/>
                  </a:lnTo>
                  <a:lnTo>
                    <a:pt x="958508" y="29649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9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C64C08-CBD1-1D76-39F3-886A7847E39E}"/>
                </a:ext>
              </a:extLst>
            </p:cNvPr>
            <p:cNvSpPr/>
            <p:nvPr/>
          </p:nvSpPr>
          <p:spPr>
            <a:xfrm>
              <a:off x="1340499" y="5347986"/>
              <a:ext cx="958827" cy="747636"/>
            </a:xfrm>
            <a:custGeom>
              <a:avLst/>
              <a:gdLst>
                <a:gd name="connsiteX0" fmla="*/ 958828 w 958827"/>
                <a:gd name="connsiteY0" fmla="*/ 0 h 747636"/>
                <a:gd name="connsiteX1" fmla="*/ 958828 w 958827"/>
                <a:gd name="connsiteY1" fmla="*/ 451138 h 747636"/>
                <a:gd name="connsiteX2" fmla="*/ 0 w 958827"/>
                <a:gd name="connsiteY2" fmla="*/ 747637 h 747636"/>
                <a:gd name="connsiteX3" fmla="*/ 0 w 958827"/>
                <a:gd name="connsiteY3" fmla="*/ 296499 h 747636"/>
                <a:gd name="connsiteX4" fmla="*/ 958828 w 958827"/>
                <a:gd name="connsiteY4" fmla="*/ 0 h 74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827" h="747636">
                  <a:moveTo>
                    <a:pt x="958828" y="0"/>
                  </a:moveTo>
                  <a:lnTo>
                    <a:pt x="958828" y="451138"/>
                  </a:lnTo>
                  <a:lnTo>
                    <a:pt x="0" y="747637"/>
                  </a:lnTo>
                  <a:lnTo>
                    <a:pt x="0" y="296499"/>
                  </a:lnTo>
                  <a:lnTo>
                    <a:pt x="95882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9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4513EB-3336-D531-A8F7-9AA9911CF53C}"/>
                </a:ext>
              </a:extLst>
            </p:cNvPr>
            <p:cNvSpPr/>
            <p:nvPr/>
          </p:nvSpPr>
          <p:spPr>
            <a:xfrm>
              <a:off x="381991" y="4129136"/>
              <a:ext cx="1917335" cy="592677"/>
            </a:xfrm>
            <a:custGeom>
              <a:avLst/>
              <a:gdLst>
                <a:gd name="connsiteX0" fmla="*/ 958508 w 1917335"/>
                <a:gd name="connsiteY0" fmla="*/ 592678 h 592677"/>
                <a:gd name="connsiteX1" fmla="*/ 0 w 1917335"/>
                <a:gd name="connsiteY1" fmla="*/ 296499 h 592677"/>
                <a:gd name="connsiteX2" fmla="*/ 958508 w 1917335"/>
                <a:gd name="connsiteY2" fmla="*/ 0 h 592677"/>
                <a:gd name="connsiteX3" fmla="*/ 1917336 w 1917335"/>
                <a:gd name="connsiteY3" fmla="*/ 296499 h 592677"/>
                <a:gd name="connsiteX4" fmla="*/ 958508 w 1917335"/>
                <a:gd name="connsiteY4" fmla="*/ 592678 h 59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335" h="592677">
                  <a:moveTo>
                    <a:pt x="958508" y="592678"/>
                  </a:moveTo>
                  <a:lnTo>
                    <a:pt x="0" y="296499"/>
                  </a:lnTo>
                  <a:lnTo>
                    <a:pt x="958508" y="0"/>
                  </a:lnTo>
                  <a:lnTo>
                    <a:pt x="1917336" y="296499"/>
                  </a:lnTo>
                  <a:lnTo>
                    <a:pt x="958508" y="592678"/>
                  </a:lnTo>
                  <a:close/>
                </a:path>
              </a:pathLst>
            </a:custGeom>
            <a:solidFill>
              <a:schemeClr val="accent1"/>
            </a:solidFill>
            <a:ln w="319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0B8FB0-1333-D35D-990A-F9EC3C43A3A5}"/>
                </a:ext>
              </a:extLst>
            </p:cNvPr>
            <p:cNvSpPr/>
            <p:nvPr/>
          </p:nvSpPr>
          <p:spPr>
            <a:xfrm>
              <a:off x="381991" y="4413760"/>
              <a:ext cx="958508" cy="951160"/>
            </a:xfrm>
            <a:custGeom>
              <a:avLst/>
              <a:gdLst>
                <a:gd name="connsiteX0" fmla="*/ 958508 w 958508"/>
                <a:gd name="connsiteY0" fmla="*/ 296179 h 951160"/>
                <a:gd name="connsiteX1" fmla="*/ 958508 w 958508"/>
                <a:gd name="connsiteY1" fmla="*/ 951160 h 951160"/>
                <a:gd name="connsiteX2" fmla="*/ 0 w 958508"/>
                <a:gd name="connsiteY2" fmla="*/ 654981 h 951160"/>
                <a:gd name="connsiteX3" fmla="*/ 0 w 958508"/>
                <a:gd name="connsiteY3" fmla="*/ 0 h 951160"/>
                <a:gd name="connsiteX4" fmla="*/ 958508 w 958508"/>
                <a:gd name="connsiteY4" fmla="*/ 296179 h 95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508" h="951160">
                  <a:moveTo>
                    <a:pt x="958508" y="296179"/>
                  </a:moveTo>
                  <a:lnTo>
                    <a:pt x="958508" y="951160"/>
                  </a:lnTo>
                  <a:lnTo>
                    <a:pt x="0" y="654981"/>
                  </a:lnTo>
                  <a:lnTo>
                    <a:pt x="0" y="0"/>
                  </a:lnTo>
                  <a:lnTo>
                    <a:pt x="958508" y="29617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9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00772F-C00F-C765-4135-6913ACB0308E}"/>
                </a:ext>
              </a:extLst>
            </p:cNvPr>
            <p:cNvSpPr/>
            <p:nvPr/>
          </p:nvSpPr>
          <p:spPr>
            <a:xfrm>
              <a:off x="1340499" y="4413760"/>
              <a:ext cx="958827" cy="951160"/>
            </a:xfrm>
            <a:custGeom>
              <a:avLst/>
              <a:gdLst>
                <a:gd name="connsiteX0" fmla="*/ 958828 w 958827"/>
                <a:gd name="connsiteY0" fmla="*/ 0 h 951160"/>
                <a:gd name="connsiteX1" fmla="*/ 958828 w 958827"/>
                <a:gd name="connsiteY1" fmla="*/ 654981 h 951160"/>
                <a:gd name="connsiteX2" fmla="*/ 0 w 958827"/>
                <a:gd name="connsiteY2" fmla="*/ 951160 h 951160"/>
                <a:gd name="connsiteX3" fmla="*/ 0 w 958827"/>
                <a:gd name="connsiteY3" fmla="*/ 296179 h 951160"/>
                <a:gd name="connsiteX4" fmla="*/ 958828 w 958827"/>
                <a:gd name="connsiteY4" fmla="*/ 0 h 95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827" h="951160">
                  <a:moveTo>
                    <a:pt x="958828" y="0"/>
                  </a:moveTo>
                  <a:lnTo>
                    <a:pt x="958828" y="654981"/>
                  </a:lnTo>
                  <a:lnTo>
                    <a:pt x="0" y="951160"/>
                  </a:lnTo>
                  <a:lnTo>
                    <a:pt x="0" y="296179"/>
                  </a:lnTo>
                  <a:lnTo>
                    <a:pt x="95882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9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76E027-D980-C1F4-EEF2-02DD1873385E}"/>
                </a:ext>
              </a:extLst>
            </p:cNvPr>
            <p:cNvSpPr/>
            <p:nvPr/>
          </p:nvSpPr>
          <p:spPr>
            <a:xfrm>
              <a:off x="381991" y="2945697"/>
              <a:ext cx="1917335" cy="592997"/>
            </a:xfrm>
            <a:custGeom>
              <a:avLst/>
              <a:gdLst>
                <a:gd name="connsiteX0" fmla="*/ 958508 w 1917335"/>
                <a:gd name="connsiteY0" fmla="*/ 592997 h 592997"/>
                <a:gd name="connsiteX1" fmla="*/ 0 w 1917335"/>
                <a:gd name="connsiteY1" fmla="*/ 296499 h 592997"/>
                <a:gd name="connsiteX2" fmla="*/ 958508 w 1917335"/>
                <a:gd name="connsiteY2" fmla="*/ 0 h 592997"/>
                <a:gd name="connsiteX3" fmla="*/ 1917336 w 1917335"/>
                <a:gd name="connsiteY3" fmla="*/ 296499 h 592997"/>
                <a:gd name="connsiteX4" fmla="*/ 958508 w 1917335"/>
                <a:gd name="connsiteY4" fmla="*/ 592997 h 5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335" h="592997">
                  <a:moveTo>
                    <a:pt x="958508" y="592997"/>
                  </a:moveTo>
                  <a:lnTo>
                    <a:pt x="0" y="296499"/>
                  </a:lnTo>
                  <a:lnTo>
                    <a:pt x="958508" y="0"/>
                  </a:lnTo>
                  <a:lnTo>
                    <a:pt x="1917336" y="296499"/>
                  </a:lnTo>
                  <a:lnTo>
                    <a:pt x="958508" y="592997"/>
                  </a:lnTo>
                  <a:close/>
                </a:path>
              </a:pathLst>
            </a:custGeom>
            <a:solidFill>
              <a:schemeClr val="bg2"/>
            </a:solidFill>
            <a:ln w="319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86B6E6-0C0A-7F2E-B62A-CE302BA6641A}"/>
                </a:ext>
              </a:extLst>
            </p:cNvPr>
            <p:cNvSpPr/>
            <p:nvPr/>
          </p:nvSpPr>
          <p:spPr>
            <a:xfrm>
              <a:off x="381991" y="3230321"/>
              <a:ext cx="958508" cy="1200372"/>
            </a:xfrm>
            <a:custGeom>
              <a:avLst/>
              <a:gdLst>
                <a:gd name="connsiteX0" fmla="*/ 958508 w 958508"/>
                <a:gd name="connsiteY0" fmla="*/ 296499 h 1200372"/>
                <a:gd name="connsiteX1" fmla="*/ 958508 w 958508"/>
                <a:gd name="connsiteY1" fmla="*/ 1200373 h 1200372"/>
                <a:gd name="connsiteX2" fmla="*/ 0 w 958508"/>
                <a:gd name="connsiteY2" fmla="*/ 903874 h 1200372"/>
                <a:gd name="connsiteX3" fmla="*/ 0 w 958508"/>
                <a:gd name="connsiteY3" fmla="*/ 0 h 1200372"/>
                <a:gd name="connsiteX4" fmla="*/ 958508 w 958508"/>
                <a:gd name="connsiteY4" fmla="*/ 296499 h 120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508" h="1200372">
                  <a:moveTo>
                    <a:pt x="958508" y="296499"/>
                  </a:moveTo>
                  <a:lnTo>
                    <a:pt x="958508" y="1200373"/>
                  </a:lnTo>
                  <a:lnTo>
                    <a:pt x="0" y="903874"/>
                  </a:lnTo>
                  <a:lnTo>
                    <a:pt x="0" y="0"/>
                  </a:lnTo>
                  <a:lnTo>
                    <a:pt x="958508" y="29649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9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245AD18-0B32-7B1F-CFAE-18C481142753}"/>
                </a:ext>
              </a:extLst>
            </p:cNvPr>
            <p:cNvSpPr/>
            <p:nvPr/>
          </p:nvSpPr>
          <p:spPr>
            <a:xfrm>
              <a:off x="1340499" y="3230321"/>
              <a:ext cx="958827" cy="1200372"/>
            </a:xfrm>
            <a:custGeom>
              <a:avLst/>
              <a:gdLst>
                <a:gd name="connsiteX0" fmla="*/ 958828 w 958827"/>
                <a:gd name="connsiteY0" fmla="*/ 0 h 1200372"/>
                <a:gd name="connsiteX1" fmla="*/ 958828 w 958827"/>
                <a:gd name="connsiteY1" fmla="*/ 903874 h 1200372"/>
                <a:gd name="connsiteX2" fmla="*/ 0 w 958827"/>
                <a:gd name="connsiteY2" fmla="*/ 1200373 h 1200372"/>
                <a:gd name="connsiteX3" fmla="*/ 0 w 958827"/>
                <a:gd name="connsiteY3" fmla="*/ 296499 h 1200372"/>
                <a:gd name="connsiteX4" fmla="*/ 958828 w 958827"/>
                <a:gd name="connsiteY4" fmla="*/ 0 h 120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827" h="1200372">
                  <a:moveTo>
                    <a:pt x="958828" y="0"/>
                  </a:moveTo>
                  <a:lnTo>
                    <a:pt x="958828" y="903874"/>
                  </a:lnTo>
                  <a:lnTo>
                    <a:pt x="0" y="1200373"/>
                  </a:lnTo>
                  <a:lnTo>
                    <a:pt x="0" y="296499"/>
                  </a:lnTo>
                  <a:lnTo>
                    <a:pt x="958828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19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BBC6593-0316-97E1-4838-90F457F01DC8}"/>
                </a:ext>
              </a:extLst>
            </p:cNvPr>
            <p:cNvGrpSpPr/>
            <p:nvPr/>
          </p:nvGrpSpPr>
          <p:grpSpPr>
            <a:xfrm>
              <a:off x="381991" y="2215314"/>
              <a:ext cx="5306291" cy="1031940"/>
              <a:chOff x="381991" y="2215314"/>
              <a:chExt cx="5306291" cy="1031940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9A3A8578-6B27-9F88-A2BE-05E9A7A39D6E}"/>
                  </a:ext>
                </a:extLst>
              </p:cNvPr>
              <p:cNvSpPr/>
              <p:nvPr/>
            </p:nvSpPr>
            <p:spPr>
              <a:xfrm>
                <a:off x="1990048" y="2499937"/>
                <a:ext cx="3698234" cy="451777"/>
              </a:xfrm>
              <a:custGeom>
                <a:avLst/>
                <a:gdLst>
                  <a:gd name="connsiteX0" fmla="*/ 0 w 4669852"/>
                  <a:gd name="connsiteY0" fmla="*/ 0 h 451777"/>
                  <a:gd name="connsiteX1" fmla="*/ 1135193 w 4669852"/>
                  <a:gd name="connsiteY1" fmla="*/ 0 h 451777"/>
                  <a:gd name="connsiteX2" fmla="*/ 1135193 w 4669852"/>
                  <a:gd name="connsiteY2" fmla="*/ 451777 h 451777"/>
                  <a:gd name="connsiteX3" fmla="*/ 4669853 w 4669852"/>
                  <a:gd name="connsiteY3" fmla="*/ 451777 h 45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9852" h="451777">
                    <a:moveTo>
                      <a:pt x="0" y="0"/>
                    </a:moveTo>
                    <a:lnTo>
                      <a:pt x="1135193" y="0"/>
                    </a:lnTo>
                    <a:lnTo>
                      <a:pt x="1135193" y="451777"/>
                    </a:lnTo>
                    <a:lnTo>
                      <a:pt x="4669853" y="451777"/>
                    </a:lnTo>
                  </a:path>
                </a:pathLst>
              </a:custGeom>
              <a:noFill/>
              <a:ln w="31928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6669EF0-0DED-488A-ABAD-D436356F64D4}"/>
                  </a:ext>
                </a:extLst>
              </p:cNvPr>
              <p:cNvSpPr/>
              <p:nvPr/>
            </p:nvSpPr>
            <p:spPr>
              <a:xfrm>
                <a:off x="381991" y="2215314"/>
                <a:ext cx="1917335" cy="592677"/>
              </a:xfrm>
              <a:custGeom>
                <a:avLst/>
                <a:gdLst>
                  <a:gd name="connsiteX0" fmla="*/ 958508 w 1917335"/>
                  <a:gd name="connsiteY0" fmla="*/ 592678 h 592677"/>
                  <a:gd name="connsiteX1" fmla="*/ 0 w 1917335"/>
                  <a:gd name="connsiteY1" fmla="*/ 296499 h 592677"/>
                  <a:gd name="connsiteX2" fmla="*/ 958508 w 1917335"/>
                  <a:gd name="connsiteY2" fmla="*/ 0 h 592677"/>
                  <a:gd name="connsiteX3" fmla="*/ 1917336 w 1917335"/>
                  <a:gd name="connsiteY3" fmla="*/ 296499 h 592677"/>
                  <a:gd name="connsiteX4" fmla="*/ 958508 w 1917335"/>
                  <a:gd name="connsiteY4" fmla="*/ 592678 h 59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335" h="592677">
                    <a:moveTo>
                      <a:pt x="958508" y="592678"/>
                    </a:moveTo>
                    <a:lnTo>
                      <a:pt x="0" y="296499"/>
                    </a:lnTo>
                    <a:lnTo>
                      <a:pt x="958508" y="0"/>
                    </a:lnTo>
                    <a:lnTo>
                      <a:pt x="1917336" y="296499"/>
                    </a:lnTo>
                    <a:lnTo>
                      <a:pt x="958508" y="592678"/>
                    </a:lnTo>
                    <a:close/>
                  </a:path>
                </a:pathLst>
              </a:custGeom>
              <a:solidFill>
                <a:schemeClr val="accent5"/>
              </a:solidFill>
              <a:ln w="319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6650AC6-C56F-FF4B-90BB-249AEFF48BEE}"/>
                  </a:ext>
                </a:extLst>
              </p:cNvPr>
              <p:cNvSpPr/>
              <p:nvPr/>
            </p:nvSpPr>
            <p:spPr>
              <a:xfrm>
                <a:off x="381991" y="2499937"/>
                <a:ext cx="958508" cy="747317"/>
              </a:xfrm>
              <a:custGeom>
                <a:avLst/>
                <a:gdLst>
                  <a:gd name="connsiteX0" fmla="*/ 958508 w 958508"/>
                  <a:gd name="connsiteY0" fmla="*/ 296179 h 747317"/>
                  <a:gd name="connsiteX1" fmla="*/ 958508 w 958508"/>
                  <a:gd name="connsiteY1" fmla="*/ 747317 h 747317"/>
                  <a:gd name="connsiteX2" fmla="*/ 0 w 958508"/>
                  <a:gd name="connsiteY2" fmla="*/ 451138 h 747317"/>
                  <a:gd name="connsiteX3" fmla="*/ 0 w 958508"/>
                  <a:gd name="connsiteY3" fmla="*/ 0 h 747317"/>
                  <a:gd name="connsiteX4" fmla="*/ 958508 w 958508"/>
                  <a:gd name="connsiteY4" fmla="*/ 296179 h 74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508" h="747317">
                    <a:moveTo>
                      <a:pt x="958508" y="296179"/>
                    </a:moveTo>
                    <a:lnTo>
                      <a:pt x="958508" y="747317"/>
                    </a:lnTo>
                    <a:lnTo>
                      <a:pt x="0" y="451138"/>
                    </a:lnTo>
                    <a:lnTo>
                      <a:pt x="0" y="0"/>
                    </a:lnTo>
                    <a:lnTo>
                      <a:pt x="958508" y="29617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319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5409868-19AE-49E3-5BD6-CC4179AF21A5}"/>
                  </a:ext>
                </a:extLst>
              </p:cNvPr>
              <p:cNvSpPr/>
              <p:nvPr/>
            </p:nvSpPr>
            <p:spPr>
              <a:xfrm>
                <a:off x="1340499" y="2499937"/>
                <a:ext cx="958827" cy="747317"/>
              </a:xfrm>
              <a:custGeom>
                <a:avLst/>
                <a:gdLst>
                  <a:gd name="connsiteX0" fmla="*/ 958828 w 958827"/>
                  <a:gd name="connsiteY0" fmla="*/ 0 h 747317"/>
                  <a:gd name="connsiteX1" fmla="*/ 958828 w 958827"/>
                  <a:gd name="connsiteY1" fmla="*/ 451138 h 747317"/>
                  <a:gd name="connsiteX2" fmla="*/ 0 w 958827"/>
                  <a:gd name="connsiteY2" fmla="*/ 747317 h 747317"/>
                  <a:gd name="connsiteX3" fmla="*/ 0 w 958827"/>
                  <a:gd name="connsiteY3" fmla="*/ 296179 h 747317"/>
                  <a:gd name="connsiteX4" fmla="*/ 958828 w 958827"/>
                  <a:gd name="connsiteY4" fmla="*/ 0 h 74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827" h="747317">
                    <a:moveTo>
                      <a:pt x="958828" y="0"/>
                    </a:moveTo>
                    <a:lnTo>
                      <a:pt x="958828" y="451138"/>
                    </a:lnTo>
                    <a:lnTo>
                      <a:pt x="0" y="747317"/>
                    </a:lnTo>
                    <a:lnTo>
                      <a:pt x="0" y="296179"/>
                    </a:lnTo>
                    <a:lnTo>
                      <a:pt x="958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19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F1CD74-A48B-2B83-CC3F-CF5BED460169}"/>
                </a:ext>
              </a:extLst>
            </p:cNvPr>
            <p:cNvSpPr txBox="1"/>
            <p:nvPr/>
          </p:nvSpPr>
          <p:spPr>
            <a:xfrm>
              <a:off x="2457392" y="4251364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16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Montserrat" panose="00000500000000000000" pitchFamily="2" charset="0"/>
                  <a:cs typeface="B Homa" panose="00000400000000000000" pitchFamily="2" charset="-78"/>
                </a:rPr>
                <a:t>03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0A3204-7A2F-0002-3555-30F4D9D27F71}"/>
                </a:ext>
              </a:extLst>
            </p:cNvPr>
            <p:cNvSpPr txBox="1"/>
            <p:nvPr/>
          </p:nvSpPr>
          <p:spPr>
            <a:xfrm>
              <a:off x="2445369" y="5153888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04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7DC101-970D-5072-80BE-08411F0F41A2}"/>
                </a:ext>
              </a:extLst>
            </p:cNvPr>
            <p:cNvSpPr txBox="1"/>
            <p:nvPr/>
          </p:nvSpPr>
          <p:spPr>
            <a:xfrm>
              <a:off x="2458193" y="3218210"/>
              <a:ext cx="3626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02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FFA271-FFB9-36D9-3E96-56B13FB7A1C2}"/>
                </a:ext>
              </a:extLst>
            </p:cNvPr>
            <p:cNvSpPr txBox="1"/>
            <p:nvPr/>
          </p:nvSpPr>
          <p:spPr>
            <a:xfrm>
              <a:off x="2483040" y="2078184"/>
              <a:ext cx="3353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01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BEED38C-1A35-496A-1716-D2A3273C83C6}"/>
                </a:ext>
              </a:extLst>
            </p:cNvPr>
            <p:cNvSpPr txBox="1"/>
            <p:nvPr/>
          </p:nvSpPr>
          <p:spPr>
            <a:xfrm>
              <a:off x="2977737" y="2194404"/>
              <a:ext cx="288867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>
                  <a:ln>
                    <a:noFill/>
                  </a:ln>
                  <a:solidFill>
                    <a:srgbClr val="374151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ورود ژن مقاومت در برابر پاتوژن‌ها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E76F5D-6222-6837-907B-9F97B6A5A38D}"/>
                </a:ext>
              </a:extLst>
            </p:cNvPr>
            <p:cNvSpPr txBox="1"/>
            <p:nvPr/>
          </p:nvSpPr>
          <p:spPr>
            <a:xfrm>
              <a:off x="2977737" y="3295137"/>
              <a:ext cx="288867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>
                  <a:ln>
                    <a:noFill/>
                  </a:ln>
                  <a:solidFill>
                    <a:srgbClr val="374151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تولید آنتی بادی پایدار در برابر پاتوژن‌ها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2E41415-BA4B-D55E-2481-C72214F7D968}"/>
                </a:ext>
              </a:extLst>
            </p:cNvPr>
            <p:cNvSpPr txBox="1"/>
            <p:nvPr/>
          </p:nvSpPr>
          <p:spPr>
            <a:xfrm>
              <a:off x="2977737" y="4331961"/>
              <a:ext cx="27817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>
                  <a:ln>
                    <a:noFill/>
                  </a:ln>
                  <a:solidFill>
                    <a:srgbClr val="374151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کریسپر کشنده: طراحی سیستم های کریسپری برای حذف پاتوژن ها از بدن انسان </a:t>
              </a:r>
              <a:endPara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604FF00-960C-D481-7F69-A645C0A37D7C}"/>
                </a:ext>
              </a:extLst>
            </p:cNvPr>
            <p:cNvSpPr txBox="1"/>
            <p:nvPr/>
          </p:nvSpPr>
          <p:spPr>
            <a:xfrm>
              <a:off x="2977737" y="5210735"/>
              <a:ext cx="287679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>
                  <a:ln>
                    <a:noFill/>
                  </a:ln>
                  <a:solidFill>
                    <a:srgbClr val="374151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آنتی کریسپر: محافظت از ژنوم در برابر تغییرات عمدی یا تصادفی </a:t>
              </a:r>
              <a:endPara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785A41A-FB7A-DC61-7B21-5C0C7B39DA9E}"/>
              </a:ext>
            </a:extLst>
          </p:cNvPr>
          <p:cNvGrpSpPr/>
          <p:nvPr/>
        </p:nvGrpSpPr>
        <p:grpSpPr>
          <a:xfrm>
            <a:off x="6056415" y="2078184"/>
            <a:ext cx="5650677" cy="4933044"/>
            <a:chOff x="5961413" y="2078184"/>
            <a:chExt cx="5650677" cy="493304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317D2D2-B085-1650-7C7B-3E89308E8D01}"/>
                </a:ext>
              </a:extLst>
            </p:cNvPr>
            <p:cNvGrpSpPr/>
            <p:nvPr/>
          </p:nvGrpSpPr>
          <p:grpSpPr>
            <a:xfrm flipH="1">
              <a:off x="6305799" y="2078184"/>
              <a:ext cx="5306291" cy="4017438"/>
              <a:chOff x="429492" y="1306288"/>
              <a:chExt cx="5306291" cy="4017438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F649607-05BF-13C4-8EF1-3E047164C51B}"/>
                  </a:ext>
                </a:extLst>
              </p:cNvPr>
              <p:cNvSpPr/>
              <p:nvPr/>
            </p:nvSpPr>
            <p:spPr>
              <a:xfrm>
                <a:off x="2037549" y="1728041"/>
                <a:ext cx="3698234" cy="451777"/>
              </a:xfrm>
              <a:custGeom>
                <a:avLst/>
                <a:gdLst>
                  <a:gd name="connsiteX0" fmla="*/ 0 w 4669852"/>
                  <a:gd name="connsiteY0" fmla="*/ 0 h 451777"/>
                  <a:gd name="connsiteX1" fmla="*/ 1135193 w 4669852"/>
                  <a:gd name="connsiteY1" fmla="*/ 0 h 451777"/>
                  <a:gd name="connsiteX2" fmla="*/ 1135193 w 4669852"/>
                  <a:gd name="connsiteY2" fmla="*/ 451777 h 451777"/>
                  <a:gd name="connsiteX3" fmla="*/ 4669853 w 4669852"/>
                  <a:gd name="connsiteY3" fmla="*/ 451777 h 45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9852" h="451777">
                    <a:moveTo>
                      <a:pt x="0" y="0"/>
                    </a:moveTo>
                    <a:lnTo>
                      <a:pt x="1135193" y="0"/>
                    </a:lnTo>
                    <a:lnTo>
                      <a:pt x="1135193" y="451777"/>
                    </a:lnTo>
                    <a:lnTo>
                      <a:pt x="4669853" y="451777"/>
                    </a:lnTo>
                  </a:path>
                </a:pathLst>
              </a:custGeom>
              <a:noFill/>
              <a:ln w="31928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6A4957C-9B10-85CB-ED59-380006EAE26A}"/>
                  </a:ext>
                </a:extLst>
              </p:cNvPr>
              <p:cNvSpPr/>
              <p:nvPr/>
            </p:nvSpPr>
            <p:spPr>
              <a:xfrm>
                <a:off x="2037549" y="2852692"/>
                <a:ext cx="3698234" cy="452096"/>
              </a:xfrm>
              <a:custGeom>
                <a:avLst/>
                <a:gdLst>
                  <a:gd name="connsiteX0" fmla="*/ 0 w 4669852"/>
                  <a:gd name="connsiteY0" fmla="*/ 0 h 452096"/>
                  <a:gd name="connsiteX1" fmla="*/ 1135193 w 4669852"/>
                  <a:gd name="connsiteY1" fmla="*/ 0 h 452096"/>
                  <a:gd name="connsiteX2" fmla="*/ 1135193 w 4669852"/>
                  <a:gd name="connsiteY2" fmla="*/ 452097 h 452096"/>
                  <a:gd name="connsiteX3" fmla="*/ 4669853 w 4669852"/>
                  <a:gd name="connsiteY3" fmla="*/ 452097 h 45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9852" h="452096">
                    <a:moveTo>
                      <a:pt x="0" y="0"/>
                    </a:moveTo>
                    <a:lnTo>
                      <a:pt x="1135193" y="0"/>
                    </a:lnTo>
                    <a:lnTo>
                      <a:pt x="1135193" y="452097"/>
                    </a:lnTo>
                    <a:lnTo>
                      <a:pt x="4669853" y="452097"/>
                    </a:lnTo>
                  </a:path>
                </a:pathLst>
              </a:custGeom>
              <a:noFill/>
              <a:ln w="31928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64B947B-DA6A-4DD8-88E5-78D0A93304E4}"/>
                  </a:ext>
                </a:extLst>
              </p:cNvPr>
              <p:cNvSpPr/>
              <p:nvPr/>
            </p:nvSpPr>
            <p:spPr>
              <a:xfrm>
                <a:off x="2037549" y="3888840"/>
                <a:ext cx="3698234" cy="452096"/>
              </a:xfrm>
              <a:custGeom>
                <a:avLst/>
                <a:gdLst>
                  <a:gd name="connsiteX0" fmla="*/ 0 w 4669852"/>
                  <a:gd name="connsiteY0" fmla="*/ 0 h 452096"/>
                  <a:gd name="connsiteX1" fmla="*/ 1135193 w 4669852"/>
                  <a:gd name="connsiteY1" fmla="*/ 0 h 452096"/>
                  <a:gd name="connsiteX2" fmla="*/ 1135193 w 4669852"/>
                  <a:gd name="connsiteY2" fmla="*/ 452096 h 452096"/>
                  <a:gd name="connsiteX3" fmla="*/ 4669853 w 4669852"/>
                  <a:gd name="connsiteY3" fmla="*/ 452096 h 45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9852" h="452096">
                    <a:moveTo>
                      <a:pt x="0" y="0"/>
                    </a:moveTo>
                    <a:lnTo>
                      <a:pt x="1135193" y="0"/>
                    </a:lnTo>
                    <a:lnTo>
                      <a:pt x="1135193" y="452096"/>
                    </a:lnTo>
                    <a:lnTo>
                      <a:pt x="4669853" y="452096"/>
                    </a:lnTo>
                  </a:path>
                </a:pathLst>
              </a:custGeom>
              <a:noFill/>
              <a:ln w="31928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84A0A2F-0864-7397-0AEF-D4F0809C593B}"/>
                  </a:ext>
                </a:extLst>
              </p:cNvPr>
              <p:cNvSpPr/>
              <p:nvPr/>
            </p:nvSpPr>
            <p:spPr>
              <a:xfrm>
                <a:off x="2037549" y="4791116"/>
                <a:ext cx="3698234" cy="452096"/>
              </a:xfrm>
              <a:custGeom>
                <a:avLst/>
                <a:gdLst>
                  <a:gd name="connsiteX0" fmla="*/ 0 w 4669852"/>
                  <a:gd name="connsiteY0" fmla="*/ 0 h 452096"/>
                  <a:gd name="connsiteX1" fmla="*/ 1135193 w 4669852"/>
                  <a:gd name="connsiteY1" fmla="*/ 0 h 452096"/>
                  <a:gd name="connsiteX2" fmla="*/ 1135193 w 4669852"/>
                  <a:gd name="connsiteY2" fmla="*/ 452097 h 452096"/>
                  <a:gd name="connsiteX3" fmla="*/ 4669853 w 4669852"/>
                  <a:gd name="connsiteY3" fmla="*/ 452097 h 45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9852" h="452096">
                    <a:moveTo>
                      <a:pt x="0" y="0"/>
                    </a:moveTo>
                    <a:lnTo>
                      <a:pt x="1135193" y="0"/>
                    </a:lnTo>
                    <a:lnTo>
                      <a:pt x="1135193" y="452097"/>
                    </a:lnTo>
                    <a:lnTo>
                      <a:pt x="4669853" y="452097"/>
                    </a:lnTo>
                  </a:path>
                </a:pathLst>
              </a:custGeom>
              <a:noFill/>
              <a:ln w="31928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03A4F04-96FD-7AAF-DA8C-691B4948EC53}"/>
                  </a:ext>
                </a:extLst>
              </p:cNvPr>
              <p:cNvSpPr/>
              <p:nvPr/>
            </p:nvSpPr>
            <p:spPr>
              <a:xfrm>
                <a:off x="429492" y="4291467"/>
                <a:ext cx="1917335" cy="592997"/>
              </a:xfrm>
              <a:custGeom>
                <a:avLst/>
                <a:gdLst>
                  <a:gd name="connsiteX0" fmla="*/ 958508 w 1917335"/>
                  <a:gd name="connsiteY0" fmla="*/ 592997 h 592997"/>
                  <a:gd name="connsiteX1" fmla="*/ 0 w 1917335"/>
                  <a:gd name="connsiteY1" fmla="*/ 296499 h 592997"/>
                  <a:gd name="connsiteX2" fmla="*/ 958508 w 1917335"/>
                  <a:gd name="connsiteY2" fmla="*/ 0 h 592997"/>
                  <a:gd name="connsiteX3" fmla="*/ 1917336 w 1917335"/>
                  <a:gd name="connsiteY3" fmla="*/ 296499 h 592997"/>
                  <a:gd name="connsiteX4" fmla="*/ 958508 w 1917335"/>
                  <a:gd name="connsiteY4" fmla="*/ 592997 h 59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335" h="592997">
                    <a:moveTo>
                      <a:pt x="958508" y="592997"/>
                    </a:moveTo>
                    <a:lnTo>
                      <a:pt x="0" y="296499"/>
                    </a:lnTo>
                    <a:lnTo>
                      <a:pt x="958508" y="0"/>
                    </a:lnTo>
                    <a:lnTo>
                      <a:pt x="1917336" y="296499"/>
                    </a:lnTo>
                    <a:lnTo>
                      <a:pt x="958508" y="592997"/>
                    </a:lnTo>
                    <a:close/>
                  </a:path>
                </a:pathLst>
              </a:custGeom>
              <a:solidFill>
                <a:schemeClr val="tx2"/>
              </a:solidFill>
              <a:ln w="319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06B9C6C-1AD2-F8D5-3E01-D1D1FD5A4E46}"/>
                  </a:ext>
                </a:extLst>
              </p:cNvPr>
              <p:cNvSpPr/>
              <p:nvPr/>
            </p:nvSpPr>
            <p:spPr>
              <a:xfrm>
                <a:off x="429492" y="4576090"/>
                <a:ext cx="958508" cy="747636"/>
              </a:xfrm>
              <a:custGeom>
                <a:avLst/>
                <a:gdLst>
                  <a:gd name="connsiteX0" fmla="*/ 958508 w 958508"/>
                  <a:gd name="connsiteY0" fmla="*/ 296499 h 747636"/>
                  <a:gd name="connsiteX1" fmla="*/ 958508 w 958508"/>
                  <a:gd name="connsiteY1" fmla="*/ 747637 h 747636"/>
                  <a:gd name="connsiteX2" fmla="*/ 0 w 958508"/>
                  <a:gd name="connsiteY2" fmla="*/ 451138 h 747636"/>
                  <a:gd name="connsiteX3" fmla="*/ 0 w 958508"/>
                  <a:gd name="connsiteY3" fmla="*/ 0 h 747636"/>
                  <a:gd name="connsiteX4" fmla="*/ 958508 w 958508"/>
                  <a:gd name="connsiteY4" fmla="*/ 296499 h 74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508" h="747636">
                    <a:moveTo>
                      <a:pt x="958508" y="296499"/>
                    </a:moveTo>
                    <a:lnTo>
                      <a:pt x="958508" y="747637"/>
                    </a:lnTo>
                    <a:lnTo>
                      <a:pt x="0" y="451138"/>
                    </a:lnTo>
                    <a:lnTo>
                      <a:pt x="0" y="0"/>
                    </a:lnTo>
                    <a:lnTo>
                      <a:pt x="958508" y="29649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319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F2582CA-A27E-1EA4-5771-BB3544845B55}"/>
                  </a:ext>
                </a:extLst>
              </p:cNvPr>
              <p:cNvSpPr/>
              <p:nvPr/>
            </p:nvSpPr>
            <p:spPr>
              <a:xfrm>
                <a:off x="1388000" y="4576090"/>
                <a:ext cx="958827" cy="747636"/>
              </a:xfrm>
              <a:custGeom>
                <a:avLst/>
                <a:gdLst>
                  <a:gd name="connsiteX0" fmla="*/ 958828 w 958827"/>
                  <a:gd name="connsiteY0" fmla="*/ 0 h 747636"/>
                  <a:gd name="connsiteX1" fmla="*/ 958828 w 958827"/>
                  <a:gd name="connsiteY1" fmla="*/ 451138 h 747636"/>
                  <a:gd name="connsiteX2" fmla="*/ 0 w 958827"/>
                  <a:gd name="connsiteY2" fmla="*/ 747637 h 747636"/>
                  <a:gd name="connsiteX3" fmla="*/ 0 w 958827"/>
                  <a:gd name="connsiteY3" fmla="*/ 296499 h 747636"/>
                  <a:gd name="connsiteX4" fmla="*/ 958828 w 958827"/>
                  <a:gd name="connsiteY4" fmla="*/ 0 h 74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827" h="747636">
                    <a:moveTo>
                      <a:pt x="958828" y="0"/>
                    </a:moveTo>
                    <a:lnTo>
                      <a:pt x="958828" y="451138"/>
                    </a:lnTo>
                    <a:lnTo>
                      <a:pt x="0" y="747637"/>
                    </a:lnTo>
                    <a:lnTo>
                      <a:pt x="0" y="296499"/>
                    </a:lnTo>
                    <a:lnTo>
                      <a:pt x="9588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9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DD7E42B-B67F-D2D7-E6C8-3815FB4881C0}"/>
                  </a:ext>
                </a:extLst>
              </p:cNvPr>
              <p:cNvSpPr/>
              <p:nvPr/>
            </p:nvSpPr>
            <p:spPr>
              <a:xfrm>
                <a:off x="429492" y="3357240"/>
                <a:ext cx="1917335" cy="592677"/>
              </a:xfrm>
              <a:custGeom>
                <a:avLst/>
                <a:gdLst>
                  <a:gd name="connsiteX0" fmla="*/ 958508 w 1917335"/>
                  <a:gd name="connsiteY0" fmla="*/ 592678 h 592677"/>
                  <a:gd name="connsiteX1" fmla="*/ 0 w 1917335"/>
                  <a:gd name="connsiteY1" fmla="*/ 296499 h 592677"/>
                  <a:gd name="connsiteX2" fmla="*/ 958508 w 1917335"/>
                  <a:gd name="connsiteY2" fmla="*/ 0 h 592677"/>
                  <a:gd name="connsiteX3" fmla="*/ 1917336 w 1917335"/>
                  <a:gd name="connsiteY3" fmla="*/ 296499 h 592677"/>
                  <a:gd name="connsiteX4" fmla="*/ 958508 w 1917335"/>
                  <a:gd name="connsiteY4" fmla="*/ 592678 h 59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335" h="592677">
                    <a:moveTo>
                      <a:pt x="958508" y="592678"/>
                    </a:moveTo>
                    <a:lnTo>
                      <a:pt x="0" y="296499"/>
                    </a:lnTo>
                    <a:lnTo>
                      <a:pt x="958508" y="0"/>
                    </a:lnTo>
                    <a:lnTo>
                      <a:pt x="1917336" y="296499"/>
                    </a:lnTo>
                    <a:lnTo>
                      <a:pt x="958508" y="592678"/>
                    </a:lnTo>
                    <a:close/>
                  </a:path>
                </a:pathLst>
              </a:custGeom>
              <a:solidFill>
                <a:schemeClr val="accent4"/>
              </a:solidFill>
              <a:ln w="319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9B02D79-B804-6630-0C35-9ACEAA405447}"/>
                  </a:ext>
                </a:extLst>
              </p:cNvPr>
              <p:cNvSpPr/>
              <p:nvPr/>
            </p:nvSpPr>
            <p:spPr>
              <a:xfrm>
                <a:off x="429492" y="3641864"/>
                <a:ext cx="958508" cy="951160"/>
              </a:xfrm>
              <a:custGeom>
                <a:avLst/>
                <a:gdLst>
                  <a:gd name="connsiteX0" fmla="*/ 958508 w 958508"/>
                  <a:gd name="connsiteY0" fmla="*/ 296179 h 951160"/>
                  <a:gd name="connsiteX1" fmla="*/ 958508 w 958508"/>
                  <a:gd name="connsiteY1" fmla="*/ 951160 h 951160"/>
                  <a:gd name="connsiteX2" fmla="*/ 0 w 958508"/>
                  <a:gd name="connsiteY2" fmla="*/ 654981 h 951160"/>
                  <a:gd name="connsiteX3" fmla="*/ 0 w 958508"/>
                  <a:gd name="connsiteY3" fmla="*/ 0 h 951160"/>
                  <a:gd name="connsiteX4" fmla="*/ 958508 w 958508"/>
                  <a:gd name="connsiteY4" fmla="*/ 296179 h 95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508" h="951160">
                    <a:moveTo>
                      <a:pt x="958508" y="296179"/>
                    </a:moveTo>
                    <a:lnTo>
                      <a:pt x="958508" y="951160"/>
                    </a:lnTo>
                    <a:lnTo>
                      <a:pt x="0" y="654981"/>
                    </a:lnTo>
                    <a:lnTo>
                      <a:pt x="0" y="0"/>
                    </a:lnTo>
                    <a:lnTo>
                      <a:pt x="958508" y="296179"/>
                    </a:lnTo>
                    <a:close/>
                  </a:path>
                </a:pathLst>
              </a:custGeom>
              <a:solidFill>
                <a:srgbClr val="FC473E"/>
              </a:solidFill>
              <a:ln w="319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DADF92F-50E4-D0A5-097D-EBB364432927}"/>
                  </a:ext>
                </a:extLst>
              </p:cNvPr>
              <p:cNvSpPr/>
              <p:nvPr/>
            </p:nvSpPr>
            <p:spPr>
              <a:xfrm>
                <a:off x="1388000" y="3641864"/>
                <a:ext cx="958827" cy="951160"/>
              </a:xfrm>
              <a:custGeom>
                <a:avLst/>
                <a:gdLst>
                  <a:gd name="connsiteX0" fmla="*/ 958828 w 958827"/>
                  <a:gd name="connsiteY0" fmla="*/ 0 h 951160"/>
                  <a:gd name="connsiteX1" fmla="*/ 958828 w 958827"/>
                  <a:gd name="connsiteY1" fmla="*/ 654981 h 951160"/>
                  <a:gd name="connsiteX2" fmla="*/ 0 w 958827"/>
                  <a:gd name="connsiteY2" fmla="*/ 951160 h 951160"/>
                  <a:gd name="connsiteX3" fmla="*/ 0 w 958827"/>
                  <a:gd name="connsiteY3" fmla="*/ 296179 h 951160"/>
                  <a:gd name="connsiteX4" fmla="*/ 958828 w 958827"/>
                  <a:gd name="connsiteY4" fmla="*/ 0 h 95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827" h="951160">
                    <a:moveTo>
                      <a:pt x="958828" y="0"/>
                    </a:moveTo>
                    <a:lnTo>
                      <a:pt x="958828" y="654981"/>
                    </a:lnTo>
                    <a:lnTo>
                      <a:pt x="0" y="951160"/>
                    </a:lnTo>
                    <a:lnTo>
                      <a:pt x="0" y="296179"/>
                    </a:lnTo>
                    <a:lnTo>
                      <a:pt x="958828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319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4B5C16C-F234-EB71-5712-12610AB38E04}"/>
                  </a:ext>
                </a:extLst>
              </p:cNvPr>
              <p:cNvSpPr/>
              <p:nvPr/>
            </p:nvSpPr>
            <p:spPr>
              <a:xfrm>
                <a:off x="429492" y="2173801"/>
                <a:ext cx="1917335" cy="592997"/>
              </a:xfrm>
              <a:custGeom>
                <a:avLst/>
                <a:gdLst>
                  <a:gd name="connsiteX0" fmla="*/ 958508 w 1917335"/>
                  <a:gd name="connsiteY0" fmla="*/ 592997 h 592997"/>
                  <a:gd name="connsiteX1" fmla="*/ 0 w 1917335"/>
                  <a:gd name="connsiteY1" fmla="*/ 296499 h 592997"/>
                  <a:gd name="connsiteX2" fmla="*/ 958508 w 1917335"/>
                  <a:gd name="connsiteY2" fmla="*/ 0 h 592997"/>
                  <a:gd name="connsiteX3" fmla="*/ 1917336 w 1917335"/>
                  <a:gd name="connsiteY3" fmla="*/ 296499 h 592997"/>
                  <a:gd name="connsiteX4" fmla="*/ 958508 w 1917335"/>
                  <a:gd name="connsiteY4" fmla="*/ 592997 h 59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335" h="592997">
                    <a:moveTo>
                      <a:pt x="958508" y="592997"/>
                    </a:moveTo>
                    <a:lnTo>
                      <a:pt x="0" y="296499"/>
                    </a:lnTo>
                    <a:lnTo>
                      <a:pt x="958508" y="0"/>
                    </a:lnTo>
                    <a:lnTo>
                      <a:pt x="1917336" y="296499"/>
                    </a:lnTo>
                    <a:lnTo>
                      <a:pt x="958508" y="592997"/>
                    </a:lnTo>
                    <a:close/>
                  </a:path>
                </a:pathLst>
              </a:custGeom>
              <a:solidFill>
                <a:schemeClr val="accent3"/>
              </a:solidFill>
              <a:ln w="319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9FF378B-8006-6940-FA3F-9A5E993F37F2}"/>
                  </a:ext>
                </a:extLst>
              </p:cNvPr>
              <p:cNvSpPr/>
              <p:nvPr/>
            </p:nvSpPr>
            <p:spPr>
              <a:xfrm>
                <a:off x="429492" y="2458425"/>
                <a:ext cx="958508" cy="1200372"/>
              </a:xfrm>
              <a:custGeom>
                <a:avLst/>
                <a:gdLst>
                  <a:gd name="connsiteX0" fmla="*/ 958508 w 958508"/>
                  <a:gd name="connsiteY0" fmla="*/ 296499 h 1200372"/>
                  <a:gd name="connsiteX1" fmla="*/ 958508 w 958508"/>
                  <a:gd name="connsiteY1" fmla="*/ 1200373 h 1200372"/>
                  <a:gd name="connsiteX2" fmla="*/ 0 w 958508"/>
                  <a:gd name="connsiteY2" fmla="*/ 903874 h 1200372"/>
                  <a:gd name="connsiteX3" fmla="*/ 0 w 958508"/>
                  <a:gd name="connsiteY3" fmla="*/ 0 h 1200372"/>
                  <a:gd name="connsiteX4" fmla="*/ 958508 w 958508"/>
                  <a:gd name="connsiteY4" fmla="*/ 296499 h 120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508" h="1200372">
                    <a:moveTo>
                      <a:pt x="958508" y="296499"/>
                    </a:moveTo>
                    <a:lnTo>
                      <a:pt x="958508" y="1200373"/>
                    </a:lnTo>
                    <a:lnTo>
                      <a:pt x="0" y="903874"/>
                    </a:lnTo>
                    <a:lnTo>
                      <a:pt x="0" y="0"/>
                    </a:lnTo>
                    <a:lnTo>
                      <a:pt x="958508" y="29649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9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6CDF520-953D-DCDC-0E0E-896E57584BF9}"/>
                  </a:ext>
                </a:extLst>
              </p:cNvPr>
              <p:cNvSpPr/>
              <p:nvPr/>
            </p:nvSpPr>
            <p:spPr>
              <a:xfrm>
                <a:off x="1388000" y="2458425"/>
                <a:ext cx="958827" cy="1200372"/>
              </a:xfrm>
              <a:custGeom>
                <a:avLst/>
                <a:gdLst>
                  <a:gd name="connsiteX0" fmla="*/ 958828 w 958827"/>
                  <a:gd name="connsiteY0" fmla="*/ 0 h 1200372"/>
                  <a:gd name="connsiteX1" fmla="*/ 958828 w 958827"/>
                  <a:gd name="connsiteY1" fmla="*/ 903874 h 1200372"/>
                  <a:gd name="connsiteX2" fmla="*/ 0 w 958827"/>
                  <a:gd name="connsiteY2" fmla="*/ 1200373 h 1200372"/>
                  <a:gd name="connsiteX3" fmla="*/ 0 w 958827"/>
                  <a:gd name="connsiteY3" fmla="*/ 296499 h 1200372"/>
                  <a:gd name="connsiteX4" fmla="*/ 958828 w 958827"/>
                  <a:gd name="connsiteY4" fmla="*/ 0 h 120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827" h="1200372">
                    <a:moveTo>
                      <a:pt x="958828" y="0"/>
                    </a:moveTo>
                    <a:lnTo>
                      <a:pt x="958828" y="903874"/>
                    </a:lnTo>
                    <a:lnTo>
                      <a:pt x="0" y="1200373"/>
                    </a:lnTo>
                    <a:lnTo>
                      <a:pt x="0" y="296499"/>
                    </a:lnTo>
                    <a:lnTo>
                      <a:pt x="95882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9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CC375DB-8E02-E7F2-AE2B-131BCB045015}"/>
                  </a:ext>
                </a:extLst>
              </p:cNvPr>
              <p:cNvSpPr/>
              <p:nvPr/>
            </p:nvSpPr>
            <p:spPr>
              <a:xfrm>
                <a:off x="429492" y="1443418"/>
                <a:ext cx="1917335" cy="592677"/>
              </a:xfrm>
              <a:custGeom>
                <a:avLst/>
                <a:gdLst>
                  <a:gd name="connsiteX0" fmla="*/ 958508 w 1917335"/>
                  <a:gd name="connsiteY0" fmla="*/ 592678 h 592677"/>
                  <a:gd name="connsiteX1" fmla="*/ 0 w 1917335"/>
                  <a:gd name="connsiteY1" fmla="*/ 296499 h 592677"/>
                  <a:gd name="connsiteX2" fmla="*/ 958508 w 1917335"/>
                  <a:gd name="connsiteY2" fmla="*/ 0 h 592677"/>
                  <a:gd name="connsiteX3" fmla="*/ 1917336 w 1917335"/>
                  <a:gd name="connsiteY3" fmla="*/ 296499 h 592677"/>
                  <a:gd name="connsiteX4" fmla="*/ 958508 w 1917335"/>
                  <a:gd name="connsiteY4" fmla="*/ 592678 h 59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335" h="592677">
                    <a:moveTo>
                      <a:pt x="958508" y="592678"/>
                    </a:moveTo>
                    <a:lnTo>
                      <a:pt x="0" y="296499"/>
                    </a:lnTo>
                    <a:lnTo>
                      <a:pt x="958508" y="0"/>
                    </a:lnTo>
                    <a:lnTo>
                      <a:pt x="1917336" y="296499"/>
                    </a:lnTo>
                    <a:lnTo>
                      <a:pt x="958508" y="592678"/>
                    </a:lnTo>
                    <a:close/>
                  </a:path>
                </a:pathLst>
              </a:custGeom>
              <a:solidFill>
                <a:schemeClr val="accent6"/>
              </a:solidFill>
              <a:ln w="319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66BE144-70C2-1998-0399-12AEB561604E}"/>
                  </a:ext>
                </a:extLst>
              </p:cNvPr>
              <p:cNvSpPr/>
              <p:nvPr/>
            </p:nvSpPr>
            <p:spPr>
              <a:xfrm>
                <a:off x="429492" y="1728041"/>
                <a:ext cx="958508" cy="747317"/>
              </a:xfrm>
              <a:custGeom>
                <a:avLst/>
                <a:gdLst>
                  <a:gd name="connsiteX0" fmla="*/ 958508 w 958508"/>
                  <a:gd name="connsiteY0" fmla="*/ 296179 h 747317"/>
                  <a:gd name="connsiteX1" fmla="*/ 958508 w 958508"/>
                  <a:gd name="connsiteY1" fmla="*/ 747317 h 747317"/>
                  <a:gd name="connsiteX2" fmla="*/ 0 w 958508"/>
                  <a:gd name="connsiteY2" fmla="*/ 451138 h 747317"/>
                  <a:gd name="connsiteX3" fmla="*/ 0 w 958508"/>
                  <a:gd name="connsiteY3" fmla="*/ 0 h 747317"/>
                  <a:gd name="connsiteX4" fmla="*/ 958508 w 958508"/>
                  <a:gd name="connsiteY4" fmla="*/ 296179 h 74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508" h="747317">
                    <a:moveTo>
                      <a:pt x="958508" y="296179"/>
                    </a:moveTo>
                    <a:lnTo>
                      <a:pt x="958508" y="747317"/>
                    </a:lnTo>
                    <a:lnTo>
                      <a:pt x="0" y="451138"/>
                    </a:lnTo>
                    <a:lnTo>
                      <a:pt x="0" y="0"/>
                    </a:lnTo>
                    <a:lnTo>
                      <a:pt x="958508" y="29617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9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7B645E7-61CB-E814-A11C-D36A8712BDF4}"/>
                  </a:ext>
                </a:extLst>
              </p:cNvPr>
              <p:cNvSpPr/>
              <p:nvPr/>
            </p:nvSpPr>
            <p:spPr>
              <a:xfrm>
                <a:off x="1388000" y="1728041"/>
                <a:ext cx="958827" cy="747317"/>
              </a:xfrm>
              <a:custGeom>
                <a:avLst/>
                <a:gdLst>
                  <a:gd name="connsiteX0" fmla="*/ 958828 w 958827"/>
                  <a:gd name="connsiteY0" fmla="*/ 0 h 747317"/>
                  <a:gd name="connsiteX1" fmla="*/ 958828 w 958827"/>
                  <a:gd name="connsiteY1" fmla="*/ 451138 h 747317"/>
                  <a:gd name="connsiteX2" fmla="*/ 0 w 958827"/>
                  <a:gd name="connsiteY2" fmla="*/ 747317 h 747317"/>
                  <a:gd name="connsiteX3" fmla="*/ 0 w 958827"/>
                  <a:gd name="connsiteY3" fmla="*/ 296179 h 747317"/>
                  <a:gd name="connsiteX4" fmla="*/ 958828 w 958827"/>
                  <a:gd name="connsiteY4" fmla="*/ 0 h 74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827" h="747317">
                    <a:moveTo>
                      <a:pt x="958828" y="0"/>
                    </a:moveTo>
                    <a:lnTo>
                      <a:pt x="958828" y="451138"/>
                    </a:lnTo>
                    <a:lnTo>
                      <a:pt x="0" y="747317"/>
                    </a:lnTo>
                    <a:lnTo>
                      <a:pt x="0" y="296179"/>
                    </a:lnTo>
                    <a:lnTo>
                      <a:pt x="958828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9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078FCF3-F5DF-A590-8E0D-7D0A9B88BD17}"/>
                  </a:ext>
                </a:extLst>
              </p:cNvPr>
              <p:cNvSpPr txBox="1"/>
              <p:nvPr/>
            </p:nvSpPr>
            <p:spPr>
              <a:xfrm>
                <a:off x="2605882" y="3479468"/>
                <a:ext cx="4106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B Homa" panose="00000400000000000000" pitchFamily="2" charset="-78"/>
                  </a:rPr>
                  <a:t>07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D9BFB10-0106-DA0B-3EEE-525C62303040}"/>
                  </a:ext>
                </a:extLst>
              </p:cNvPr>
              <p:cNvSpPr txBox="1"/>
              <p:nvPr/>
            </p:nvSpPr>
            <p:spPr>
              <a:xfrm>
                <a:off x="2617904" y="4381992"/>
                <a:ext cx="4106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B Homa" panose="00000400000000000000" pitchFamily="2" charset="-78"/>
                  </a:rPr>
                  <a:t>08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6B5936B-CB16-70F9-425F-0E371B53D77B}"/>
                  </a:ext>
                </a:extLst>
              </p:cNvPr>
              <p:cNvSpPr txBox="1"/>
              <p:nvPr/>
            </p:nvSpPr>
            <p:spPr>
              <a:xfrm>
                <a:off x="2627522" y="2446314"/>
                <a:ext cx="3882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B Homa" panose="00000400000000000000" pitchFamily="2" charset="-78"/>
                  </a:rPr>
                  <a:t>06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5B5B5AA-DD73-ECB1-857D-990E544B3B14}"/>
                  </a:ext>
                </a:extLst>
              </p:cNvPr>
              <p:cNvSpPr txBox="1"/>
              <p:nvPr/>
            </p:nvSpPr>
            <p:spPr>
              <a:xfrm>
                <a:off x="2596263" y="1306288"/>
                <a:ext cx="3946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B Homa" panose="00000400000000000000" pitchFamily="2" charset="-78"/>
                  </a:rPr>
                  <a:t>05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410E723-DB53-B284-2F1E-5BD7319CF3D2}"/>
                </a:ext>
              </a:extLst>
            </p:cNvPr>
            <p:cNvSpPr txBox="1"/>
            <p:nvPr/>
          </p:nvSpPr>
          <p:spPr>
            <a:xfrm>
              <a:off x="5961413" y="2194404"/>
              <a:ext cx="313508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>
                  <a:ln>
                    <a:noFill/>
                  </a:ln>
                  <a:solidFill>
                    <a:srgbClr val="374151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ترمیم اعصاب پس از آسیب نخاعی یا نروپاتی </a:t>
              </a:r>
              <a:endPara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22B3C5A-9CBE-56B8-62AF-2FE49EAD6413}"/>
                </a:ext>
              </a:extLst>
            </p:cNvPr>
            <p:cNvSpPr txBox="1"/>
            <p:nvPr/>
          </p:nvSpPr>
          <p:spPr>
            <a:xfrm>
              <a:off x="6293922" y="3180055"/>
              <a:ext cx="28025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>
                  <a:ln>
                    <a:noFill/>
                  </a:ln>
                  <a:solidFill>
                    <a:srgbClr val="374151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استفاده از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374151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Oncolytic  </a:t>
              </a:r>
              <a:r>
                <a:rPr kumimoji="0" lang="fa-IR" sz="1600" b="1" i="0" u="none" strike="noStrike" kern="1200" cap="none" spc="0" normalizeH="0" baseline="0" noProof="0">
                  <a:ln>
                    <a:noFill/>
                  </a:ln>
                  <a:solidFill>
                    <a:srgbClr val="374151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ویروس ها در درمان انواع سرطان </a:t>
              </a:r>
              <a:endPara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AAAF547-8CB2-A379-4833-42552443FAC7}"/>
                </a:ext>
              </a:extLst>
            </p:cNvPr>
            <p:cNvSpPr txBox="1"/>
            <p:nvPr/>
          </p:nvSpPr>
          <p:spPr>
            <a:xfrm>
              <a:off x="6246421" y="4331961"/>
              <a:ext cx="28500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>
                  <a:ln>
                    <a:noFill/>
                  </a:ln>
                  <a:solidFill>
                    <a:srgbClr val="374151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سیستم دارو و 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374151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pro </a:t>
              </a:r>
              <a:r>
                <a:rPr kumimoji="0" lang="fa-IR" sz="1600" b="1" i="0" u="none" strike="noStrike" kern="1200" cap="none" spc="0" normalizeH="0" baseline="0" noProof="0">
                  <a:ln>
                    <a:noFill/>
                  </a:ln>
                  <a:solidFill>
                    <a:srgbClr val="374151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دارو در درمان سرطان </a:t>
              </a:r>
              <a:endPara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E7D7A7A-6A46-20DE-717A-897CC9B427B2}"/>
                </a:ext>
              </a:extLst>
            </p:cNvPr>
            <p:cNvSpPr txBox="1"/>
            <p:nvPr/>
          </p:nvSpPr>
          <p:spPr>
            <a:xfrm>
              <a:off x="6080166" y="5210735"/>
              <a:ext cx="3016333" cy="18004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>
                  <a:ln>
                    <a:noFill/>
                  </a:ln>
                  <a:solidFill>
                    <a:srgbClr val="374151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ادیتینگ (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374151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RNA</a:t>
              </a:r>
              <a:r>
                <a:rPr kumimoji="0" lang="fa-IR" sz="1600" b="1" i="0" u="none" strike="noStrike" kern="1200" cap="none" spc="0" normalizeH="0" baseline="0" noProof="0">
                  <a:ln>
                    <a:noFill/>
                  </a:ln>
                  <a:solidFill>
                    <a:srgbClr val="374151"/>
                  </a:solidFill>
                  <a:effectLst/>
                  <a:uLnTx/>
                  <a:uFillTx/>
                  <a:latin typeface="Montserrat" panose="00000500000000000000" pitchFamily="2" charset="0"/>
                  <a:cs typeface="B Homa" panose="00000400000000000000" pitchFamily="2" charset="-78"/>
                </a:rPr>
                <a:t>، ادیت اپی ژنتیکی، ادیت ژنتیکی در اندازه های بالا ، ادیت نقطه ای ژنوم، بهبود فرایند ادیتینگ)</a:t>
              </a: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600" b="1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600" b="1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Montserrat" panose="00000500000000000000" pitchFamily="2" charset="0"/>
                <a:cs typeface="B Homa" panose="00000400000000000000" pitchFamily="2" charset="-78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D1A88DDC-556F-7EF1-6FD4-A8E39863C75A}"/>
              </a:ext>
            </a:extLst>
          </p:cNvPr>
          <p:cNvSpPr txBox="1"/>
          <p:nvPr/>
        </p:nvSpPr>
        <p:spPr>
          <a:xfrm>
            <a:off x="0" y="33784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B Homa" panose="00000400000000000000" pitchFamily="2" charset="-78"/>
              </a:rPr>
              <a:t>پروژه های پیشنهادی در ژن درمانی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B Homa" panose="00000400000000000000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5B344-46D7-4D4C-B26C-EB8C44DA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899-C3F7-4F06-BFD2-679CB85B5A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7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333F2C-C69B-4CE7-04F1-8AB62A78FFD6}"/>
              </a:ext>
            </a:extLst>
          </p:cNvPr>
          <p:cNvSpPr txBox="1"/>
          <p:nvPr/>
        </p:nvSpPr>
        <p:spPr>
          <a:xfrm>
            <a:off x="0" y="39757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B Homa" panose="00000400000000000000" pitchFamily="2" charset="-78"/>
              </a:rPr>
              <a:t>پروژه های پیشنهادی در زیست شناسی مصنوعی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Georgia" panose="02040502050405020303" pitchFamily="18" charset="0"/>
              <a:ea typeface="맑은 고딕" panose="020B0503020000020004" pitchFamily="34" charset="-127"/>
              <a:cs typeface="B Homa" panose="00000400000000000000" pitchFamily="2" charset="-7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FA1615-CD3E-A62B-9732-EBF1473D7078}"/>
              </a:ext>
            </a:extLst>
          </p:cNvPr>
          <p:cNvGrpSpPr/>
          <p:nvPr/>
        </p:nvGrpSpPr>
        <p:grpSpPr>
          <a:xfrm>
            <a:off x="1270955" y="1534078"/>
            <a:ext cx="9650090" cy="4926347"/>
            <a:chOff x="1253811" y="1236921"/>
            <a:chExt cx="9650090" cy="4926347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4741564-4DEA-937E-EBDD-FB4E9094B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1401" y="1400768"/>
              <a:ext cx="4762500" cy="47625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5F756C-E5F6-585E-6B61-3E7199972DEC}"/>
                </a:ext>
              </a:extLst>
            </p:cNvPr>
            <p:cNvGrpSpPr/>
            <p:nvPr/>
          </p:nvGrpSpPr>
          <p:grpSpPr>
            <a:xfrm>
              <a:off x="1253811" y="1236921"/>
              <a:ext cx="4601944" cy="4897835"/>
              <a:chOff x="7553894" y="1250586"/>
              <a:chExt cx="4601944" cy="489783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9D2E42-6F21-1B10-9C7B-F6B27B3F5B27}"/>
                  </a:ext>
                </a:extLst>
              </p:cNvPr>
              <p:cNvSpPr txBox="1"/>
              <p:nvPr/>
            </p:nvSpPr>
            <p:spPr>
              <a:xfrm>
                <a:off x="7996829" y="1250586"/>
                <a:ext cx="4159009" cy="100027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defTabSz="1219170" rtl="1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Georgia" panose="02040502050405020303" pitchFamily="18" charset="0"/>
                    <a:cs typeface="B Homa" panose="00000400000000000000" pitchFamily="2" charset="-78"/>
                  </a:rPr>
                  <a:t>مهندسی میکروارگانیسم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Georgia" panose="02040502050405020303" pitchFamily="18" charset="0"/>
                    <a:cs typeface="B Homa" panose="00000400000000000000" pitchFamily="2" charset="-78"/>
                  </a:rPr>
                  <a:t>Shawenella </a:t>
                </a:r>
                <a:r>
                  <a:rPr kumimoji="0" lang="fa-I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Georgia" panose="02040502050405020303" pitchFamily="18" charset="0"/>
                    <a:cs typeface="B Homa" panose="00000400000000000000" pitchFamily="2" charset="-78"/>
                  </a:rPr>
                  <a:t> برای تولید پلی آنیلین </a:t>
                </a:r>
              </a:p>
              <a:p>
                <a:pPr marL="0" marR="0" lvl="0" indent="0" defTabSz="1219170" rtl="1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Georgia Pro Light" panose="02040302050405020303" pitchFamily="18" charset="0"/>
                    <a:cs typeface="B Homa" panose="00000400000000000000" pitchFamily="2" charset="-78"/>
                  </a:rPr>
                  <a:t>	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F15F57-6EA5-41F2-DB1F-86B2794C8A88}"/>
                  </a:ext>
                </a:extLst>
              </p:cNvPr>
              <p:cNvSpPr txBox="1"/>
              <p:nvPr/>
            </p:nvSpPr>
            <p:spPr>
              <a:xfrm>
                <a:off x="7996829" y="2806253"/>
                <a:ext cx="415900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defTabSz="1219170" rtl="1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Georgia" panose="02040502050405020303" pitchFamily="18" charset="0"/>
                    <a:cs typeface="B Homa" panose="00000400000000000000" pitchFamily="2" charset="-78"/>
                  </a:rPr>
                  <a:t>مواد زیستی خودترمیم‌شونده 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Georgia" panose="02040502050405020303" pitchFamily="18" charset="0"/>
                    <a:cs typeface="B Homa" panose="00000400000000000000" pitchFamily="2" charset="-78"/>
                  </a:rPr>
                  <a:t>Self-healing Materials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B Homa" panose="00000400000000000000" pitchFamily="2" charset="-78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983E0C-09A7-1935-D47D-8EEC3120F567}"/>
                  </a:ext>
                </a:extLst>
              </p:cNvPr>
              <p:cNvSpPr txBox="1"/>
              <p:nvPr/>
            </p:nvSpPr>
            <p:spPr>
              <a:xfrm>
                <a:off x="7996829" y="4015673"/>
                <a:ext cx="4159009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defTabSz="1219170" rtl="1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Georgia" panose="02040502050405020303" pitchFamily="18" charset="0"/>
                    <a:cs typeface="B Homa" panose="00000400000000000000" pitchFamily="2" charset="-78"/>
                  </a:rPr>
                  <a:t>تولید نانوفیلترهای چندلایه هوشمند با ترکیب گرافن اکسید کاهش‌یافته 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Georgia" panose="02040502050405020303" pitchFamily="18" charset="0"/>
                    <a:cs typeface="B Homa" panose="00000400000000000000" pitchFamily="2" charset="-78"/>
                  </a:rPr>
                  <a:t>(rGO)، </a:t>
                </a:r>
                <a:r>
                  <a:rPr kumimoji="0" lang="fa-I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Georgia" panose="02040502050405020303" pitchFamily="18" charset="0"/>
                    <a:cs typeface="B Homa" panose="00000400000000000000" pitchFamily="2" charset="-78"/>
                  </a:rPr>
                  <a:t>نانوالیاف پلی‌آکریلونیتریل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Georgia" panose="02040502050405020303" pitchFamily="18" charset="0"/>
                    <a:cs typeface="B Homa" panose="00000400000000000000" pitchFamily="2" charset="-78"/>
                  </a:rPr>
                  <a:t>(PAN)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B Homa" panose="00000400000000000000" pitchFamily="2" charset="-78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2DB04B-D5FF-ACFC-5091-4ECD5022CB4E}"/>
                  </a:ext>
                </a:extLst>
              </p:cNvPr>
              <p:cNvSpPr txBox="1"/>
              <p:nvPr/>
            </p:nvSpPr>
            <p:spPr>
              <a:xfrm>
                <a:off x="7996829" y="5532868"/>
                <a:ext cx="415900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defTabSz="1219170" rtl="1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Georgia" panose="02040502050405020303" pitchFamily="18" charset="0"/>
                    <a:cs typeface="B Homa" panose="00000400000000000000" pitchFamily="2" charset="-78"/>
                  </a:rPr>
                  <a:t>ماسک هوشمند محافظتی با قابلیت تشخیص خودکار عوامل شیمیایی-بیولوژیکی</a:t>
                </a:r>
                <a:endPara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B Homa" panose="00000400000000000000" pitchFamily="2" charset="-78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1334CE1-F7F0-2C50-360F-36CD5E55E34F}"/>
                  </a:ext>
                </a:extLst>
              </p:cNvPr>
              <p:cNvGrpSpPr/>
              <p:nvPr/>
            </p:nvGrpSpPr>
            <p:grpSpPr>
              <a:xfrm>
                <a:off x="7553894" y="1436295"/>
                <a:ext cx="207621" cy="207621"/>
                <a:chOff x="6953393" y="5203033"/>
                <a:chExt cx="207621" cy="207621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63AB1EE3-95C3-00D4-9476-03F1C835C8FF}"/>
                    </a:ext>
                  </a:extLst>
                </p:cNvPr>
                <p:cNvSpPr/>
                <p:nvPr/>
              </p:nvSpPr>
              <p:spPr>
                <a:xfrm>
                  <a:off x="6953393" y="5203033"/>
                  <a:ext cx="207621" cy="207621"/>
                </a:xfrm>
                <a:prstGeom prst="ellipse">
                  <a:avLst/>
                </a:prstGeom>
                <a:solidFill>
                  <a:srgbClr val="0089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cs typeface="B Homa" panose="00000400000000000000" pitchFamily="2" charset="-78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7ADEBF6-7F6A-2702-383C-2178DF75890C}"/>
                    </a:ext>
                  </a:extLst>
                </p:cNvPr>
                <p:cNvSpPr/>
                <p:nvPr/>
              </p:nvSpPr>
              <p:spPr>
                <a:xfrm>
                  <a:off x="6987681" y="5237321"/>
                  <a:ext cx="139044" cy="139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cs typeface="B Homa" panose="00000400000000000000" pitchFamily="2" charset="-78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50DE43E-A13D-0884-74EB-D89CF9F6A995}"/>
                  </a:ext>
                </a:extLst>
              </p:cNvPr>
              <p:cNvGrpSpPr/>
              <p:nvPr/>
            </p:nvGrpSpPr>
            <p:grpSpPr>
              <a:xfrm>
                <a:off x="7553894" y="2794125"/>
                <a:ext cx="207621" cy="207621"/>
                <a:chOff x="6953393" y="5203033"/>
                <a:chExt cx="207621" cy="207621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FEA8AE9-7871-6E84-69A3-C49B61183168}"/>
                    </a:ext>
                  </a:extLst>
                </p:cNvPr>
                <p:cNvSpPr/>
                <p:nvPr/>
              </p:nvSpPr>
              <p:spPr>
                <a:xfrm>
                  <a:off x="6953393" y="5203033"/>
                  <a:ext cx="207621" cy="207621"/>
                </a:xfrm>
                <a:prstGeom prst="ellipse">
                  <a:avLst/>
                </a:prstGeom>
                <a:solidFill>
                  <a:srgbClr val="74CB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cs typeface="B Homa" panose="00000400000000000000" pitchFamily="2" charset="-78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8661DA0-B585-48A0-AC28-38744DEF0C65}"/>
                    </a:ext>
                  </a:extLst>
                </p:cNvPr>
                <p:cNvSpPr/>
                <p:nvPr/>
              </p:nvSpPr>
              <p:spPr>
                <a:xfrm>
                  <a:off x="6987681" y="5237321"/>
                  <a:ext cx="139044" cy="139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cs typeface="B Homa" panose="00000400000000000000" pitchFamily="2" charset="-78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D770AE5-3069-F531-934E-469A08811E82}"/>
                  </a:ext>
                </a:extLst>
              </p:cNvPr>
              <p:cNvGrpSpPr/>
              <p:nvPr/>
            </p:nvGrpSpPr>
            <p:grpSpPr>
              <a:xfrm>
                <a:off x="7553894" y="4151955"/>
                <a:ext cx="207621" cy="207621"/>
                <a:chOff x="6953393" y="5203033"/>
                <a:chExt cx="207621" cy="20762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A4E6AF67-D9F6-B6DE-DB47-3582AC6E0C01}"/>
                    </a:ext>
                  </a:extLst>
                </p:cNvPr>
                <p:cNvSpPr/>
                <p:nvPr/>
              </p:nvSpPr>
              <p:spPr>
                <a:xfrm>
                  <a:off x="6953393" y="5203033"/>
                  <a:ext cx="207621" cy="207621"/>
                </a:xfrm>
                <a:prstGeom prst="ellipse">
                  <a:avLst/>
                </a:prstGeom>
                <a:solidFill>
                  <a:srgbClr val="0089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cs typeface="B Homa" panose="00000400000000000000" pitchFamily="2" charset="-78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452039CA-C61C-FA5F-CA69-283CEB4D07BD}"/>
                    </a:ext>
                  </a:extLst>
                </p:cNvPr>
                <p:cNvSpPr/>
                <p:nvPr/>
              </p:nvSpPr>
              <p:spPr>
                <a:xfrm>
                  <a:off x="6987681" y="5237321"/>
                  <a:ext cx="139044" cy="139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cs typeface="B Homa" panose="00000400000000000000" pitchFamily="2" charset="-78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C7130BC-5896-EB66-60CF-9F128B057F2E}"/>
                  </a:ext>
                </a:extLst>
              </p:cNvPr>
              <p:cNvGrpSpPr/>
              <p:nvPr/>
            </p:nvGrpSpPr>
            <p:grpSpPr>
              <a:xfrm>
                <a:off x="7553894" y="5509785"/>
                <a:ext cx="207621" cy="207621"/>
                <a:chOff x="6953393" y="5203033"/>
                <a:chExt cx="207621" cy="207621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A541DB77-DC3F-376B-561D-067D5B3B5B63}"/>
                    </a:ext>
                  </a:extLst>
                </p:cNvPr>
                <p:cNvSpPr/>
                <p:nvPr/>
              </p:nvSpPr>
              <p:spPr>
                <a:xfrm>
                  <a:off x="6953393" y="5203033"/>
                  <a:ext cx="207621" cy="207621"/>
                </a:xfrm>
                <a:prstGeom prst="ellipse">
                  <a:avLst/>
                </a:prstGeom>
                <a:solidFill>
                  <a:srgbClr val="74CB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cs typeface="B Homa" panose="00000400000000000000" pitchFamily="2" charset="-78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B33DDDA-9E1E-A612-1E4A-50535803A269}"/>
                    </a:ext>
                  </a:extLst>
                </p:cNvPr>
                <p:cNvSpPr/>
                <p:nvPr/>
              </p:nvSpPr>
              <p:spPr>
                <a:xfrm>
                  <a:off x="6987681" y="5237321"/>
                  <a:ext cx="139044" cy="139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cs typeface="B Homa" panose="00000400000000000000" pitchFamily="2" charset="-78"/>
                  </a:endParaRPr>
                </a:p>
              </p:txBody>
            </p:sp>
          </p:grp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A58D7-41BF-4825-9B45-15EC938C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7E3B-517B-4E58-A796-B0EEEDF270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8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089FA1B-D48B-45C0-B125-E6472D898630}"/>
              </a:ext>
            </a:extLst>
          </p:cNvPr>
          <p:cNvGrpSpPr/>
          <p:nvPr/>
        </p:nvGrpSpPr>
        <p:grpSpPr>
          <a:xfrm>
            <a:off x="622169" y="1560201"/>
            <a:ext cx="10947662" cy="5016285"/>
            <a:chOff x="622169" y="1560201"/>
            <a:chExt cx="10947662" cy="5016285"/>
          </a:xfrm>
        </p:grpSpPr>
        <p:cxnSp>
          <p:nvCxnSpPr>
            <p:cNvPr id="544" name="Google Shape;544;p23"/>
            <p:cNvCxnSpPr>
              <a:cxnSpLocks/>
            </p:cNvCxnSpPr>
            <p:nvPr/>
          </p:nvCxnSpPr>
          <p:spPr>
            <a:xfrm>
              <a:off x="7088300" y="2062445"/>
              <a:ext cx="1842000" cy="0"/>
            </a:xfrm>
            <a:prstGeom prst="straightConnector1">
              <a:avLst/>
            </a:prstGeom>
            <a:noFill/>
            <a:ln w="9525" cap="flat" cmpd="sng">
              <a:solidFill>
                <a:srgbClr val="F04A8A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5" name="Google Shape;545;p23"/>
            <p:cNvCxnSpPr>
              <a:cxnSpLocks/>
            </p:cNvCxnSpPr>
            <p:nvPr/>
          </p:nvCxnSpPr>
          <p:spPr>
            <a:xfrm>
              <a:off x="7377759" y="3938729"/>
              <a:ext cx="1552400" cy="0"/>
            </a:xfrm>
            <a:prstGeom prst="straightConnector1">
              <a:avLst/>
            </a:prstGeom>
            <a:noFill/>
            <a:ln w="9525" cap="flat" cmpd="sng">
              <a:solidFill>
                <a:srgbClr val="ECB004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6" name="Google Shape;546;p23"/>
            <p:cNvCxnSpPr>
              <a:cxnSpLocks/>
            </p:cNvCxnSpPr>
            <p:nvPr/>
          </p:nvCxnSpPr>
          <p:spPr>
            <a:xfrm>
              <a:off x="7088300" y="5637767"/>
              <a:ext cx="1842000" cy="0"/>
            </a:xfrm>
            <a:prstGeom prst="straightConnector1">
              <a:avLst/>
            </a:prstGeom>
            <a:noFill/>
            <a:ln w="9525" cap="flat" cmpd="sng">
              <a:solidFill>
                <a:srgbClr val="5B9BD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7" name="Google Shape;547;p23"/>
            <p:cNvCxnSpPr>
              <a:cxnSpLocks/>
            </p:cNvCxnSpPr>
            <p:nvPr/>
          </p:nvCxnSpPr>
          <p:spPr>
            <a:xfrm rot="10800000">
              <a:off x="3261700" y="2062445"/>
              <a:ext cx="1842000" cy="0"/>
            </a:xfrm>
            <a:prstGeom prst="straightConnector1">
              <a:avLst/>
            </a:prstGeom>
            <a:noFill/>
            <a:ln w="9525" cap="flat" cmpd="sng">
              <a:solidFill>
                <a:srgbClr val="FE770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8" name="Google Shape;548;p23"/>
            <p:cNvCxnSpPr>
              <a:cxnSpLocks/>
            </p:cNvCxnSpPr>
            <p:nvPr/>
          </p:nvCxnSpPr>
          <p:spPr>
            <a:xfrm rot="10800000">
              <a:off x="3261892" y="3845591"/>
              <a:ext cx="1742000" cy="0"/>
            </a:xfrm>
            <a:prstGeom prst="straightConnector1">
              <a:avLst/>
            </a:prstGeom>
            <a:noFill/>
            <a:ln w="9525" cap="flat" cmpd="sng">
              <a:solidFill>
                <a:srgbClr val="CA23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9" name="Google Shape;549;p23"/>
            <p:cNvCxnSpPr>
              <a:cxnSpLocks/>
            </p:cNvCxnSpPr>
            <p:nvPr/>
          </p:nvCxnSpPr>
          <p:spPr>
            <a:xfrm rot="10800000">
              <a:off x="3261700" y="5614814"/>
              <a:ext cx="1842000" cy="0"/>
            </a:xfrm>
            <a:prstGeom prst="straightConnector1">
              <a:avLst/>
            </a:prstGeom>
            <a:noFill/>
            <a:ln w="9525" cap="flat" cmpd="sng">
              <a:solidFill>
                <a:srgbClr val="25AC9B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51" name="Google Shape;551;p23"/>
            <p:cNvSpPr/>
            <p:nvPr/>
          </p:nvSpPr>
          <p:spPr>
            <a:xfrm>
              <a:off x="6157717" y="4482006"/>
              <a:ext cx="1910449" cy="1629844"/>
            </a:xfrm>
            <a:custGeom>
              <a:avLst/>
              <a:gdLst/>
              <a:ahLst/>
              <a:cxnLst/>
              <a:rect l="l" t="t" r="r" b="b"/>
              <a:pathLst>
                <a:path w="23087" h="19696" extrusionOk="0">
                  <a:moveTo>
                    <a:pt x="9859" y="0"/>
                  </a:moveTo>
                  <a:cubicBezTo>
                    <a:pt x="9439" y="0"/>
                    <a:pt x="8975" y="116"/>
                    <a:pt x="8564" y="482"/>
                  </a:cubicBezTo>
                  <a:cubicBezTo>
                    <a:pt x="7449" y="1477"/>
                    <a:pt x="5121" y="3521"/>
                    <a:pt x="2905" y="4307"/>
                  </a:cubicBezTo>
                  <a:cubicBezTo>
                    <a:pt x="884" y="5026"/>
                    <a:pt x="1" y="4921"/>
                    <a:pt x="166" y="7840"/>
                  </a:cubicBezTo>
                  <a:cubicBezTo>
                    <a:pt x="263" y="9554"/>
                    <a:pt x="532" y="18388"/>
                    <a:pt x="532" y="18388"/>
                  </a:cubicBezTo>
                  <a:cubicBezTo>
                    <a:pt x="532" y="18388"/>
                    <a:pt x="376" y="19696"/>
                    <a:pt x="2674" y="19696"/>
                  </a:cubicBezTo>
                  <a:cubicBezTo>
                    <a:pt x="3397" y="19696"/>
                    <a:pt x="4363" y="19566"/>
                    <a:pt x="5653" y="19226"/>
                  </a:cubicBezTo>
                  <a:cubicBezTo>
                    <a:pt x="10997" y="17819"/>
                    <a:pt x="16701" y="14892"/>
                    <a:pt x="20901" y="9315"/>
                  </a:cubicBezTo>
                  <a:cubicBezTo>
                    <a:pt x="21455" y="8589"/>
                    <a:pt x="23087" y="6598"/>
                    <a:pt x="21080" y="5580"/>
                  </a:cubicBezTo>
                  <a:cubicBezTo>
                    <a:pt x="19074" y="4569"/>
                    <a:pt x="11162" y="332"/>
                    <a:pt x="11162" y="332"/>
                  </a:cubicBezTo>
                  <a:cubicBezTo>
                    <a:pt x="11162" y="332"/>
                    <a:pt x="10572" y="0"/>
                    <a:pt x="98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7019389" y="2791433"/>
              <a:ext cx="1414280" cy="2043593"/>
            </a:xfrm>
            <a:custGeom>
              <a:avLst/>
              <a:gdLst/>
              <a:ahLst/>
              <a:cxnLst/>
              <a:rect l="l" t="t" r="r" b="b"/>
              <a:pathLst>
                <a:path w="17091" h="24696" extrusionOk="0">
                  <a:moveTo>
                    <a:pt x="12307" y="1"/>
                  </a:moveTo>
                  <a:cubicBezTo>
                    <a:pt x="12014" y="1"/>
                    <a:pt x="11685" y="99"/>
                    <a:pt x="11319" y="334"/>
                  </a:cubicBezTo>
                  <a:cubicBezTo>
                    <a:pt x="9425" y="1547"/>
                    <a:pt x="1737" y="6180"/>
                    <a:pt x="1737" y="6180"/>
                  </a:cubicBezTo>
                  <a:cubicBezTo>
                    <a:pt x="1737" y="6180"/>
                    <a:pt x="255" y="7041"/>
                    <a:pt x="547" y="8501"/>
                  </a:cubicBezTo>
                  <a:cubicBezTo>
                    <a:pt x="831" y="9960"/>
                    <a:pt x="1408" y="13015"/>
                    <a:pt x="951" y="15320"/>
                  </a:cubicBezTo>
                  <a:cubicBezTo>
                    <a:pt x="532" y="17424"/>
                    <a:pt x="0" y="18127"/>
                    <a:pt x="2590" y="19475"/>
                  </a:cubicBezTo>
                  <a:cubicBezTo>
                    <a:pt x="4118" y="20268"/>
                    <a:pt x="11850" y="24535"/>
                    <a:pt x="11850" y="24535"/>
                  </a:cubicBezTo>
                  <a:cubicBezTo>
                    <a:pt x="11850" y="24535"/>
                    <a:pt x="12060" y="24696"/>
                    <a:pt x="12398" y="24696"/>
                  </a:cubicBezTo>
                  <a:cubicBezTo>
                    <a:pt x="13051" y="24696"/>
                    <a:pt x="14179" y="24094"/>
                    <a:pt x="15181" y="20560"/>
                  </a:cubicBezTo>
                  <a:cubicBezTo>
                    <a:pt x="16701" y="15245"/>
                    <a:pt x="17090" y="8845"/>
                    <a:pt x="14440" y="2392"/>
                  </a:cubicBezTo>
                  <a:cubicBezTo>
                    <a:pt x="14157" y="1710"/>
                    <a:pt x="13532" y="1"/>
                    <a:pt x="1230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6172944" y="1560201"/>
              <a:ext cx="1924351" cy="1644573"/>
            </a:xfrm>
            <a:custGeom>
              <a:avLst/>
              <a:gdLst/>
              <a:ahLst/>
              <a:cxnLst/>
              <a:rect l="l" t="t" r="r" b="b"/>
              <a:pathLst>
                <a:path w="23255" h="19874" extrusionOk="0">
                  <a:moveTo>
                    <a:pt x="2044" y="0"/>
                  </a:moveTo>
                  <a:cubicBezTo>
                    <a:pt x="1053" y="0"/>
                    <a:pt x="0" y="309"/>
                    <a:pt x="49" y="1769"/>
                  </a:cubicBezTo>
                  <a:cubicBezTo>
                    <a:pt x="124" y="4014"/>
                    <a:pt x="199" y="12990"/>
                    <a:pt x="199" y="12990"/>
                  </a:cubicBezTo>
                  <a:cubicBezTo>
                    <a:pt x="199" y="12990"/>
                    <a:pt x="176" y="14704"/>
                    <a:pt x="1583" y="15205"/>
                  </a:cubicBezTo>
                  <a:cubicBezTo>
                    <a:pt x="2983" y="15699"/>
                    <a:pt x="5903" y="16762"/>
                    <a:pt x="7647" y="18334"/>
                  </a:cubicBezTo>
                  <a:cubicBezTo>
                    <a:pt x="8640" y="19220"/>
                    <a:pt x="9146" y="19873"/>
                    <a:pt x="9978" y="19873"/>
                  </a:cubicBezTo>
                  <a:cubicBezTo>
                    <a:pt x="10488" y="19873"/>
                    <a:pt x="11121" y="19627"/>
                    <a:pt x="12063" y="19038"/>
                  </a:cubicBezTo>
                  <a:cubicBezTo>
                    <a:pt x="13516" y="18132"/>
                    <a:pt x="21144" y="13656"/>
                    <a:pt x="21144" y="13656"/>
                  </a:cubicBezTo>
                  <a:cubicBezTo>
                    <a:pt x="21144" y="13656"/>
                    <a:pt x="23254" y="12810"/>
                    <a:pt x="19422" y="8760"/>
                  </a:cubicBezTo>
                  <a:cubicBezTo>
                    <a:pt x="15619" y="4748"/>
                    <a:pt x="10319" y="1147"/>
                    <a:pt x="3410" y="137"/>
                  </a:cubicBezTo>
                  <a:cubicBezTo>
                    <a:pt x="3093" y="90"/>
                    <a:pt x="2577" y="0"/>
                    <a:pt x="20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4101805" y="4474476"/>
              <a:ext cx="1930227" cy="1640601"/>
            </a:xfrm>
            <a:custGeom>
              <a:avLst/>
              <a:gdLst/>
              <a:ahLst/>
              <a:cxnLst/>
              <a:rect l="l" t="t" r="r" b="b"/>
              <a:pathLst>
                <a:path w="23326" h="19826" extrusionOk="0">
                  <a:moveTo>
                    <a:pt x="13242" y="1"/>
                  </a:moveTo>
                  <a:cubicBezTo>
                    <a:pt x="12730" y="1"/>
                    <a:pt x="12097" y="248"/>
                    <a:pt x="11155" y="842"/>
                  </a:cubicBezTo>
                  <a:cubicBezTo>
                    <a:pt x="9702" y="1763"/>
                    <a:pt x="2112" y="6277"/>
                    <a:pt x="2112" y="6277"/>
                  </a:cubicBezTo>
                  <a:cubicBezTo>
                    <a:pt x="2112" y="6277"/>
                    <a:pt x="1" y="7138"/>
                    <a:pt x="3856" y="11165"/>
                  </a:cubicBezTo>
                  <a:cubicBezTo>
                    <a:pt x="7681" y="15155"/>
                    <a:pt x="13004" y="18726"/>
                    <a:pt x="19920" y="19699"/>
                  </a:cubicBezTo>
                  <a:cubicBezTo>
                    <a:pt x="20228" y="19742"/>
                    <a:pt x="20729" y="19826"/>
                    <a:pt x="21251" y="19826"/>
                  </a:cubicBezTo>
                  <a:cubicBezTo>
                    <a:pt x="22250" y="19826"/>
                    <a:pt x="23325" y="19520"/>
                    <a:pt x="23266" y="18044"/>
                  </a:cubicBezTo>
                  <a:cubicBezTo>
                    <a:pt x="23184" y="15799"/>
                    <a:pt x="23057" y="6823"/>
                    <a:pt x="23057" y="6823"/>
                  </a:cubicBezTo>
                  <a:cubicBezTo>
                    <a:pt x="23057" y="6823"/>
                    <a:pt x="23064" y="5109"/>
                    <a:pt x="21657" y="4623"/>
                  </a:cubicBezTo>
                  <a:cubicBezTo>
                    <a:pt x="20250" y="4136"/>
                    <a:pt x="17330" y="3088"/>
                    <a:pt x="15571" y="1531"/>
                  </a:cubicBezTo>
                  <a:cubicBezTo>
                    <a:pt x="14580" y="651"/>
                    <a:pt x="14071" y="1"/>
                    <a:pt x="1324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3761125" y="2825525"/>
              <a:ext cx="1414280" cy="2044256"/>
            </a:xfrm>
            <a:custGeom>
              <a:avLst/>
              <a:gdLst/>
              <a:ahLst/>
              <a:cxnLst/>
              <a:rect l="l" t="t" r="r" b="b"/>
              <a:pathLst>
                <a:path w="17091" h="24704" extrusionOk="0">
                  <a:moveTo>
                    <a:pt x="4693" y="1"/>
                  </a:moveTo>
                  <a:cubicBezTo>
                    <a:pt x="4039" y="1"/>
                    <a:pt x="2909" y="603"/>
                    <a:pt x="1902" y="4136"/>
                  </a:cubicBezTo>
                  <a:cubicBezTo>
                    <a:pt x="390" y="9459"/>
                    <a:pt x="1" y="15851"/>
                    <a:pt x="2651" y="22311"/>
                  </a:cubicBezTo>
                  <a:cubicBezTo>
                    <a:pt x="2928" y="22994"/>
                    <a:pt x="3552" y="24703"/>
                    <a:pt x="4776" y="24703"/>
                  </a:cubicBezTo>
                  <a:cubicBezTo>
                    <a:pt x="5070" y="24703"/>
                    <a:pt x="5398" y="24605"/>
                    <a:pt x="5765" y="24370"/>
                  </a:cubicBezTo>
                  <a:cubicBezTo>
                    <a:pt x="7666" y="23157"/>
                    <a:pt x="15346" y="18516"/>
                    <a:pt x="15346" y="18516"/>
                  </a:cubicBezTo>
                  <a:cubicBezTo>
                    <a:pt x="15346" y="18516"/>
                    <a:pt x="16829" y="17663"/>
                    <a:pt x="16544" y="16203"/>
                  </a:cubicBezTo>
                  <a:cubicBezTo>
                    <a:pt x="16252" y="14736"/>
                    <a:pt x="15683" y="11689"/>
                    <a:pt x="16140" y="9384"/>
                  </a:cubicBezTo>
                  <a:cubicBezTo>
                    <a:pt x="16552" y="7280"/>
                    <a:pt x="17091" y="6569"/>
                    <a:pt x="14501" y="5229"/>
                  </a:cubicBezTo>
                  <a:cubicBezTo>
                    <a:pt x="12974" y="4436"/>
                    <a:pt x="5241" y="161"/>
                    <a:pt x="5241" y="161"/>
                  </a:cubicBezTo>
                  <a:cubicBezTo>
                    <a:pt x="5241" y="161"/>
                    <a:pt x="5031" y="1"/>
                    <a:pt x="469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4117941" y="1582378"/>
              <a:ext cx="1917483" cy="1608908"/>
            </a:xfrm>
            <a:custGeom>
              <a:avLst/>
              <a:gdLst/>
              <a:ahLst/>
              <a:cxnLst/>
              <a:rect l="l" t="t" r="r" b="b"/>
              <a:pathLst>
                <a:path w="23172" h="19443" extrusionOk="0">
                  <a:moveTo>
                    <a:pt x="20635" y="0"/>
                  </a:moveTo>
                  <a:cubicBezTo>
                    <a:pt x="19940" y="0"/>
                    <a:pt x="19038" y="105"/>
                    <a:pt x="17869" y="370"/>
                  </a:cubicBezTo>
                  <a:cubicBezTo>
                    <a:pt x="12479" y="1598"/>
                    <a:pt x="6678" y="4323"/>
                    <a:pt x="2284" y="9742"/>
                  </a:cubicBezTo>
                  <a:cubicBezTo>
                    <a:pt x="1707" y="10453"/>
                    <a:pt x="1" y="12392"/>
                    <a:pt x="1977" y="13470"/>
                  </a:cubicBezTo>
                  <a:cubicBezTo>
                    <a:pt x="3946" y="14548"/>
                    <a:pt x="11701" y="19069"/>
                    <a:pt x="11701" y="19069"/>
                  </a:cubicBezTo>
                  <a:cubicBezTo>
                    <a:pt x="11701" y="19069"/>
                    <a:pt x="12321" y="19443"/>
                    <a:pt x="13069" y="19443"/>
                  </a:cubicBezTo>
                  <a:cubicBezTo>
                    <a:pt x="13472" y="19443"/>
                    <a:pt x="13912" y="19335"/>
                    <a:pt x="14313" y="19002"/>
                  </a:cubicBezTo>
                  <a:cubicBezTo>
                    <a:pt x="15451" y="18051"/>
                    <a:pt x="17854" y="16083"/>
                    <a:pt x="20092" y="15379"/>
                  </a:cubicBezTo>
                  <a:cubicBezTo>
                    <a:pt x="22143" y="14735"/>
                    <a:pt x="23019" y="14862"/>
                    <a:pt x="22959" y="11943"/>
                  </a:cubicBezTo>
                  <a:cubicBezTo>
                    <a:pt x="22922" y="10229"/>
                    <a:pt x="22959" y="1388"/>
                    <a:pt x="22959" y="1388"/>
                  </a:cubicBezTo>
                  <a:cubicBezTo>
                    <a:pt x="22959" y="1388"/>
                    <a:pt x="23171" y="0"/>
                    <a:pt x="206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grpSp>
          <p:nvGrpSpPr>
            <p:cNvPr id="637" name="Google Shape;637;p23"/>
            <p:cNvGrpSpPr/>
            <p:nvPr/>
          </p:nvGrpSpPr>
          <p:grpSpPr>
            <a:xfrm>
              <a:off x="5632960" y="3255848"/>
              <a:ext cx="954649" cy="1176635"/>
              <a:chOff x="4223675" y="2441886"/>
              <a:chExt cx="715987" cy="882476"/>
            </a:xfrm>
          </p:grpSpPr>
          <p:sp>
            <p:nvSpPr>
              <p:cNvPr id="638" name="Google Shape;638;p23"/>
              <p:cNvSpPr/>
              <p:nvPr/>
            </p:nvSpPr>
            <p:spPr>
              <a:xfrm>
                <a:off x="4464645" y="2751449"/>
                <a:ext cx="210313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" fill="none" extrusionOk="0">
                    <a:moveTo>
                      <a:pt x="1" y="1"/>
                    </a:moveTo>
                    <a:lnTo>
                      <a:pt x="308" y="1"/>
                    </a:lnTo>
                    <a:lnTo>
                      <a:pt x="1812" y="1"/>
                    </a:ln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39" name="Google Shape;639;p23"/>
              <p:cNvSpPr/>
              <p:nvPr/>
            </p:nvSpPr>
            <p:spPr>
              <a:xfrm>
                <a:off x="4876899" y="2547124"/>
                <a:ext cx="12600" cy="538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8" fill="none" extrusionOk="0">
                    <a:moveTo>
                      <a:pt x="53" y="1"/>
                    </a:moveTo>
                    <a:cubicBezTo>
                      <a:pt x="38" y="98"/>
                      <a:pt x="23" y="188"/>
                      <a:pt x="1" y="27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40" name="Google Shape;640;p23"/>
              <p:cNvSpPr/>
              <p:nvPr/>
            </p:nvSpPr>
            <p:spPr>
              <a:xfrm>
                <a:off x="4762624" y="2675283"/>
                <a:ext cx="55524" cy="4874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82" fill="none" extrusionOk="0">
                    <a:moveTo>
                      <a:pt x="434" y="0"/>
                    </a:moveTo>
                    <a:cubicBezTo>
                      <a:pt x="307" y="112"/>
                      <a:pt x="157" y="240"/>
                      <a:pt x="0" y="382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41" name="Google Shape;641;p23"/>
              <p:cNvSpPr/>
              <p:nvPr/>
            </p:nvSpPr>
            <p:spPr>
              <a:xfrm>
                <a:off x="4891949" y="2441886"/>
                <a:ext cx="1003" cy="18288"/>
              </a:xfrm>
              <a:custGeom>
                <a:avLst/>
                <a:gdLst/>
                <a:ahLst/>
                <a:cxnLst/>
                <a:rect l="l" t="t" r="r" b="b"/>
                <a:pathLst>
                  <a:path w="9" h="114" fill="none" extrusionOk="0">
                    <a:moveTo>
                      <a:pt x="8" y="1"/>
                    </a:moveTo>
                    <a:cubicBezTo>
                      <a:pt x="8" y="38"/>
                      <a:pt x="8" y="76"/>
                      <a:pt x="1" y="113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42" name="Google Shape;642;p23"/>
              <p:cNvSpPr/>
              <p:nvPr/>
            </p:nvSpPr>
            <p:spPr>
              <a:xfrm>
                <a:off x="4484775" y="2796600"/>
                <a:ext cx="195348" cy="174576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505" fill="none" extrusionOk="0">
                    <a:moveTo>
                      <a:pt x="1685" y="0"/>
                    </a:moveTo>
                    <a:cubicBezTo>
                      <a:pt x="1401" y="255"/>
                      <a:pt x="1109" y="517"/>
                      <a:pt x="817" y="771"/>
                    </a:cubicBezTo>
                    <a:cubicBezTo>
                      <a:pt x="540" y="1026"/>
                      <a:pt x="263" y="1273"/>
                      <a:pt x="1" y="1505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43" name="Google Shape;643;p23"/>
              <p:cNvSpPr/>
              <p:nvPr/>
            </p:nvSpPr>
            <p:spPr>
              <a:xfrm>
                <a:off x="4274459" y="3302241"/>
                <a:ext cx="1784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16" h="188" fill="none" extrusionOk="0">
                    <a:moveTo>
                      <a:pt x="15" y="188"/>
                    </a:moveTo>
                    <a:cubicBezTo>
                      <a:pt x="8" y="128"/>
                      <a:pt x="0" y="68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44" name="Google Shape;644;p23"/>
              <p:cNvSpPr/>
              <p:nvPr/>
            </p:nvSpPr>
            <p:spPr>
              <a:xfrm>
                <a:off x="4285274" y="3150254"/>
                <a:ext cx="21725" cy="5387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263" fill="none" extrusionOk="0">
                    <a:moveTo>
                      <a:pt x="106" y="0"/>
                    </a:moveTo>
                    <a:cubicBezTo>
                      <a:pt x="68" y="90"/>
                      <a:pt x="31" y="173"/>
                      <a:pt x="1" y="262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45" name="Google Shape;645;p23"/>
              <p:cNvSpPr/>
              <p:nvPr/>
            </p:nvSpPr>
            <p:spPr>
              <a:xfrm>
                <a:off x="4362574" y="3033477"/>
                <a:ext cx="51125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8" fill="none" extrusionOk="0">
                    <a:moveTo>
                      <a:pt x="405" y="1"/>
                    </a:moveTo>
                    <a:cubicBezTo>
                      <a:pt x="240" y="150"/>
                      <a:pt x="105" y="270"/>
                      <a:pt x="1" y="367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46" name="Google Shape;646;p23"/>
              <p:cNvSpPr/>
              <p:nvPr/>
            </p:nvSpPr>
            <p:spPr>
              <a:xfrm>
                <a:off x="4307011" y="2505314"/>
                <a:ext cx="522507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1" fill="none" extrusionOk="0">
                    <a:moveTo>
                      <a:pt x="0" y="1"/>
                    </a:moveTo>
                    <a:lnTo>
                      <a:pt x="240" y="1"/>
                    </a:lnTo>
                    <a:lnTo>
                      <a:pt x="4686" y="1"/>
                    </a:ln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47" name="Google Shape;647;p23"/>
              <p:cNvSpPr/>
              <p:nvPr/>
            </p:nvSpPr>
            <p:spPr>
              <a:xfrm>
                <a:off x="4891168" y="2505314"/>
                <a:ext cx="5017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45" h="1" fill="none" extrusionOk="0">
                    <a:moveTo>
                      <a:pt x="45" y="1"/>
                    </a:moveTo>
                    <a:lnTo>
                      <a:pt x="0" y="1"/>
                    </a:lnTo>
                  </a:path>
                </a:pathLst>
              </a:custGeom>
              <a:noFill/>
              <a:ln w="467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48" name="Google Shape;648;p23"/>
              <p:cNvSpPr/>
              <p:nvPr/>
            </p:nvSpPr>
            <p:spPr>
              <a:xfrm>
                <a:off x="4376241" y="2631391"/>
                <a:ext cx="420622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1" fill="none" extrusionOk="0">
                    <a:moveTo>
                      <a:pt x="0" y="0"/>
                    </a:moveTo>
                    <a:lnTo>
                      <a:pt x="98" y="0"/>
                    </a:lnTo>
                    <a:lnTo>
                      <a:pt x="3728" y="0"/>
                    </a:ln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49" name="Google Shape;649;p23"/>
              <p:cNvSpPr/>
              <p:nvPr/>
            </p:nvSpPr>
            <p:spPr>
              <a:xfrm>
                <a:off x="4863633" y="2631391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467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50" name="Google Shape;650;p23"/>
              <p:cNvSpPr/>
              <p:nvPr/>
            </p:nvSpPr>
            <p:spPr>
              <a:xfrm>
                <a:off x="4730860" y="2751449"/>
                <a:ext cx="178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6" h="1" fill="none" extrusionOk="0">
                    <a:moveTo>
                      <a:pt x="16" y="1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51" name="Google Shape;651;p23"/>
              <p:cNvSpPr/>
              <p:nvPr/>
            </p:nvSpPr>
            <p:spPr>
              <a:xfrm>
                <a:off x="4889496" y="3250517"/>
                <a:ext cx="10033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90" h="1" fill="none" extrusionOk="0">
                    <a:moveTo>
                      <a:pt x="90" y="0"/>
                    </a:moveTo>
                    <a:lnTo>
                      <a:pt x="0" y="0"/>
                    </a:lnTo>
                  </a:path>
                </a:pathLst>
              </a:custGeom>
              <a:noFill/>
              <a:ln w="467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52" name="Google Shape;652;p23"/>
              <p:cNvSpPr/>
              <p:nvPr/>
            </p:nvSpPr>
            <p:spPr>
              <a:xfrm>
                <a:off x="4334256" y="3250517"/>
                <a:ext cx="493773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4305" h="1" fill="none" extrusionOk="0">
                    <a:moveTo>
                      <a:pt x="4305" y="0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53" name="Google Shape;653;p23"/>
              <p:cNvSpPr/>
              <p:nvPr/>
            </p:nvSpPr>
            <p:spPr>
              <a:xfrm>
                <a:off x="4342908" y="3132020"/>
                <a:ext cx="44146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3960" h="1" fill="none" extrusionOk="0">
                    <a:moveTo>
                      <a:pt x="0" y="0"/>
                    </a:moveTo>
                    <a:lnTo>
                      <a:pt x="427" y="0"/>
                    </a:lnTo>
                    <a:lnTo>
                      <a:pt x="3960" y="0"/>
                    </a:ln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54" name="Google Shape;654;p23"/>
              <p:cNvSpPr/>
              <p:nvPr/>
            </p:nvSpPr>
            <p:spPr>
              <a:xfrm>
                <a:off x="4846911" y="3132020"/>
                <a:ext cx="15942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" fill="none" extrusionOk="0">
                    <a:moveTo>
                      <a:pt x="143" y="0"/>
                    </a:moveTo>
                    <a:lnTo>
                      <a:pt x="0" y="0"/>
                    </a:lnTo>
                  </a:path>
                </a:pathLst>
              </a:custGeom>
              <a:noFill/>
              <a:ln w="467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55" name="Google Shape;655;p23"/>
              <p:cNvSpPr/>
              <p:nvPr/>
            </p:nvSpPr>
            <p:spPr>
              <a:xfrm>
                <a:off x="4489704" y="3004383"/>
                <a:ext cx="19202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" fill="none" extrusionOk="0">
                    <a:moveTo>
                      <a:pt x="1573" y="0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56" name="Google Shape;656;p23"/>
              <p:cNvSpPr/>
              <p:nvPr/>
            </p:nvSpPr>
            <p:spPr>
              <a:xfrm>
                <a:off x="4438001" y="3004383"/>
                <a:ext cx="5908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53" h="1" fill="none" extrusionOk="0">
                    <a:moveTo>
                      <a:pt x="53" y="0"/>
                    </a:moveTo>
                    <a:lnTo>
                      <a:pt x="0" y="0"/>
                    </a:lnTo>
                  </a:path>
                </a:pathLst>
              </a:custGeom>
              <a:noFill/>
              <a:ln w="467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57" name="Google Shape;657;p23"/>
              <p:cNvSpPr/>
              <p:nvPr/>
            </p:nvSpPr>
            <p:spPr>
              <a:xfrm>
                <a:off x="4718374" y="3004383"/>
                <a:ext cx="5908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53" h="1" fill="none" extrusionOk="0">
                    <a:moveTo>
                      <a:pt x="53" y="0"/>
                    </a:moveTo>
                    <a:lnTo>
                      <a:pt x="1" y="0"/>
                    </a:lnTo>
                  </a:path>
                </a:pathLst>
              </a:custGeom>
              <a:noFill/>
              <a:ln w="467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58" name="Google Shape;658;p23"/>
              <p:cNvSpPr/>
              <p:nvPr/>
            </p:nvSpPr>
            <p:spPr>
              <a:xfrm>
                <a:off x="4274459" y="2441886"/>
                <a:ext cx="111" cy="18288"/>
              </a:xfrm>
              <a:custGeom>
                <a:avLst/>
                <a:gdLst/>
                <a:ahLst/>
                <a:cxnLst/>
                <a:rect l="l" t="t" r="r" b="b"/>
                <a:pathLst>
                  <a:path w="1" h="106" fill="none" extrusionOk="0">
                    <a:moveTo>
                      <a:pt x="0" y="106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59" name="Google Shape;659;p23"/>
              <p:cNvSpPr/>
              <p:nvPr/>
            </p:nvSpPr>
            <p:spPr>
              <a:xfrm>
                <a:off x="4867758" y="3169587"/>
                <a:ext cx="9253" cy="23410"/>
              </a:xfrm>
              <a:custGeom>
                <a:avLst/>
                <a:gdLst/>
                <a:ahLst/>
                <a:cxnLst/>
                <a:rect l="l" t="t" r="r" b="b"/>
                <a:pathLst>
                  <a:path w="83" h="210" fill="none" extrusionOk="0">
                    <a:moveTo>
                      <a:pt x="83" y="210"/>
                    </a:moveTo>
                    <a:cubicBezTo>
                      <a:pt x="60" y="143"/>
                      <a:pt x="30" y="68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60" name="Google Shape;660;p23"/>
              <p:cNvSpPr/>
              <p:nvPr/>
            </p:nvSpPr>
            <p:spPr>
              <a:xfrm>
                <a:off x="4751650" y="3034674"/>
                <a:ext cx="55526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83" fill="none" extrusionOk="0">
                    <a:moveTo>
                      <a:pt x="428" y="382"/>
                    </a:moveTo>
                    <a:cubicBezTo>
                      <a:pt x="323" y="285"/>
                      <a:pt x="173" y="158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61" name="Google Shape;661;p23"/>
              <p:cNvSpPr/>
              <p:nvPr/>
            </p:nvSpPr>
            <p:spPr>
              <a:xfrm>
                <a:off x="4890277" y="3287785"/>
                <a:ext cx="1784" cy="36576"/>
              </a:xfrm>
              <a:custGeom>
                <a:avLst/>
                <a:gdLst/>
                <a:ahLst/>
                <a:cxnLst/>
                <a:rect l="l" t="t" r="r" b="b"/>
                <a:pathLst>
                  <a:path w="16" h="195" fill="none" extrusionOk="0">
                    <a:moveTo>
                      <a:pt x="16" y="0"/>
                    </a:moveTo>
                    <a:cubicBezTo>
                      <a:pt x="8" y="127"/>
                      <a:pt x="1" y="195"/>
                      <a:pt x="1" y="195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4486375" y="2795700"/>
                <a:ext cx="195351" cy="175487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528" fill="none" extrusionOk="0">
                    <a:moveTo>
                      <a:pt x="1700" y="1528"/>
                    </a:moveTo>
                    <a:cubicBezTo>
                      <a:pt x="1438" y="1296"/>
                      <a:pt x="1161" y="1041"/>
                      <a:pt x="869" y="779"/>
                    </a:cubicBezTo>
                    <a:cubicBezTo>
                      <a:pt x="577" y="517"/>
                      <a:pt x="285" y="255"/>
                      <a:pt x="1" y="1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4351875" y="2679074"/>
                <a:ext cx="55525" cy="4797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30" fill="none" extrusionOk="0">
                    <a:moveTo>
                      <a:pt x="382" y="329"/>
                    </a:moveTo>
                    <a:cubicBezTo>
                      <a:pt x="247" y="210"/>
                      <a:pt x="120" y="9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4280250" y="2556775"/>
                <a:ext cx="12600" cy="53875"/>
              </a:xfrm>
              <a:custGeom>
                <a:avLst/>
                <a:gdLst/>
                <a:ahLst/>
                <a:cxnLst/>
                <a:rect l="l" t="t" r="r" b="b"/>
                <a:pathLst>
                  <a:path w="83" h="361" fill="none" extrusionOk="0">
                    <a:moveTo>
                      <a:pt x="83" y="360"/>
                    </a:moveTo>
                    <a:cubicBezTo>
                      <a:pt x="45" y="248"/>
                      <a:pt x="16" y="128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748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4876899" y="3192885"/>
                <a:ext cx="111" cy="1003"/>
              </a:xfrm>
              <a:custGeom>
                <a:avLst/>
                <a:gdLst/>
                <a:ahLst/>
                <a:cxnLst/>
                <a:rect l="l" t="t" r="r" b="b"/>
                <a:pathLst>
                  <a:path w="1" h="9" extrusionOk="0">
                    <a:moveTo>
                      <a:pt x="1" y="1"/>
                    </a:moveTo>
                    <a:lnTo>
                      <a:pt x="1" y="8"/>
                    </a:lnTo>
                    <a:cubicBezTo>
                      <a:pt x="1" y="8"/>
                      <a:pt x="1" y="8"/>
                      <a:pt x="1" y="1"/>
                    </a:cubicBezTo>
                    <a:close/>
                  </a:path>
                </a:pathLst>
              </a:custGeom>
              <a:solidFill>
                <a:srgbClr val="8ECDC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4273790" y="2583235"/>
                <a:ext cx="114267" cy="111698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31" y="1"/>
                    </a:moveTo>
                    <a:cubicBezTo>
                      <a:pt x="267" y="1"/>
                      <a:pt x="0" y="192"/>
                      <a:pt x="29" y="537"/>
                    </a:cubicBezTo>
                    <a:cubicBezTo>
                      <a:pt x="43" y="797"/>
                      <a:pt x="260" y="1002"/>
                      <a:pt x="518" y="1002"/>
                    </a:cubicBezTo>
                    <a:cubicBezTo>
                      <a:pt x="527" y="1002"/>
                      <a:pt x="536" y="1001"/>
                      <a:pt x="545" y="1001"/>
                    </a:cubicBezTo>
                    <a:cubicBezTo>
                      <a:pt x="815" y="993"/>
                      <a:pt x="1024" y="769"/>
                      <a:pt x="1024" y="499"/>
                    </a:cubicBezTo>
                    <a:cubicBezTo>
                      <a:pt x="1024" y="477"/>
                      <a:pt x="1024" y="454"/>
                      <a:pt x="1017" y="432"/>
                    </a:cubicBezTo>
                    <a:cubicBezTo>
                      <a:pt x="976" y="137"/>
                      <a:pt x="754" y="1"/>
                      <a:pt x="531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4790948" y="2583792"/>
                <a:ext cx="111146" cy="110249"/>
              </a:xfrm>
              <a:custGeom>
                <a:avLst/>
                <a:gdLst/>
                <a:ahLst/>
                <a:cxnLst/>
                <a:rect l="l" t="t" r="r" b="b"/>
                <a:pathLst>
                  <a:path w="997" h="989" extrusionOk="0">
                    <a:moveTo>
                      <a:pt x="495" y="0"/>
                    </a:moveTo>
                    <a:cubicBezTo>
                      <a:pt x="248" y="0"/>
                      <a:pt x="38" y="180"/>
                      <a:pt x="8" y="427"/>
                    </a:cubicBezTo>
                    <a:cubicBezTo>
                      <a:pt x="1" y="449"/>
                      <a:pt x="1" y="472"/>
                      <a:pt x="1" y="494"/>
                    </a:cubicBezTo>
                    <a:cubicBezTo>
                      <a:pt x="1" y="764"/>
                      <a:pt x="225" y="988"/>
                      <a:pt x="495" y="988"/>
                    </a:cubicBezTo>
                    <a:cubicBezTo>
                      <a:pt x="772" y="988"/>
                      <a:pt x="996" y="764"/>
                      <a:pt x="996" y="494"/>
                    </a:cubicBezTo>
                    <a:cubicBezTo>
                      <a:pt x="996" y="337"/>
                      <a:pt x="922" y="195"/>
                      <a:pt x="802" y="98"/>
                    </a:cubicBezTo>
                    <a:cubicBezTo>
                      <a:pt x="712" y="30"/>
                      <a:pt x="607" y="0"/>
                      <a:pt x="495" y="0"/>
                    </a:cubicBezTo>
                    <a:close/>
                  </a:path>
                </a:pathLst>
              </a:custGeom>
              <a:solidFill>
                <a:srgbClr val="F04A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4783478" y="3066920"/>
                <a:ext cx="110254" cy="111141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97" extrusionOk="0">
                    <a:moveTo>
                      <a:pt x="494" y="1"/>
                    </a:moveTo>
                    <a:cubicBezTo>
                      <a:pt x="375" y="1"/>
                      <a:pt x="262" y="45"/>
                      <a:pt x="173" y="120"/>
                    </a:cubicBezTo>
                    <a:cubicBezTo>
                      <a:pt x="60" y="218"/>
                      <a:pt x="0" y="352"/>
                      <a:pt x="0" y="495"/>
                    </a:cubicBezTo>
                    <a:cubicBezTo>
                      <a:pt x="0" y="525"/>
                      <a:pt x="0" y="554"/>
                      <a:pt x="8" y="584"/>
                    </a:cubicBezTo>
                    <a:cubicBezTo>
                      <a:pt x="53" y="816"/>
                      <a:pt x="255" y="996"/>
                      <a:pt x="494" y="996"/>
                    </a:cubicBezTo>
                    <a:cubicBezTo>
                      <a:pt x="584" y="996"/>
                      <a:pt x="674" y="966"/>
                      <a:pt x="756" y="921"/>
                    </a:cubicBezTo>
                    <a:cubicBezTo>
                      <a:pt x="899" y="831"/>
                      <a:pt x="989" y="667"/>
                      <a:pt x="989" y="495"/>
                    </a:cubicBezTo>
                    <a:cubicBezTo>
                      <a:pt x="989" y="225"/>
                      <a:pt x="771" y="1"/>
                      <a:pt x="494" y="1"/>
                    </a:cubicBez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4263534" y="3066920"/>
                <a:ext cx="127868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994" extrusionOk="0">
                    <a:moveTo>
                      <a:pt x="652" y="1"/>
                    </a:moveTo>
                    <a:cubicBezTo>
                      <a:pt x="233" y="1"/>
                      <a:pt x="1" y="495"/>
                      <a:pt x="270" y="816"/>
                    </a:cubicBezTo>
                    <a:cubicBezTo>
                      <a:pt x="372" y="938"/>
                      <a:pt x="509" y="993"/>
                      <a:pt x="645" y="993"/>
                    </a:cubicBezTo>
                    <a:cubicBezTo>
                      <a:pt x="871" y="993"/>
                      <a:pt x="1092" y="841"/>
                      <a:pt x="1139" y="584"/>
                    </a:cubicBezTo>
                    <a:cubicBezTo>
                      <a:pt x="1146" y="554"/>
                      <a:pt x="1146" y="525"/>
                      <a:pt x="1146" y="495"/>
                    </a:cubicBezTo>
                    <a:cubicBezTo>
                      <a:pt x="1146" y="337"/>
                      <a:pt x="1071" y="180"/>
                      <a:pt x="937" y="90"/>
                    </a:cubicBezTo>
                    <a:cubicBezTo>
                      <a:pt x="854" y="30"/>
                      <a:pt x="749" y="1"/>
                      <a:pt x="652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4388726" y="2704741"/>
                <a:ext cx="111146" cy="111141"/>
              </a:xfrm>
              <a:custGeom>
                <a:avLst/>
                <a:gdLst/>
                <a:ahLst/>
                <a:cxnLst/>
                <a:rect l="l" t="t" r="r" b="b"/>
                <a:pathLst>
                  <a:path w="997" h="997" extrusionOk="0">
                    <a:moveTo>
                      <a:pt x="495" y="1"/>
                    </a:moveTo>
                    <a:cubicBezTo>
                      <a:pt x="225" y="8"/>
                      <a:pt x="1" y="225"/>
                      <a:pt x="1" y="502"/>
                    </a:cubicBezTo>
                    <a:cubicBezTo>
                      <a:pt x="1" y="772"/>
                      <a:pt x="225" y="996"/>
                      <a:pt x="495" y="996"/>
                    </a:cubicBezTo>
                    <a:cubicBezTo>
                      <a:pt x="772" y="996"/>
                      <a:pt x="989" y="772"/>
                      <a:pt x="996" y="502"/>
                    </a:cubicBezTo>
                    <a:cubicBezTo>
                      <a:pt x="996" y="472"/>
                      <a:pt x="989" y="442"/>
                      <a:pt x="989" y="420"/>
                    </a:cubicBezTo>
                    <a:cubicBezTo>
                      <a:pt x="944" y="180"/>
                      <a:pt x="742" y="1"/>
                      <a:pt x="495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4824228" y="3192885"/>
                <a:ext cx="110254" cy="111141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97" extrusionOk="0">
                    <a:moveTo>
                      <a:pt x="495" y="1"/>
                    </a:moveTo>
                    <a:cubicBezTo>
                      <a:pt x="218" y="8"/>
                      <a:pt x="1" y="225"/>
                      <a:pt x="1" y="502"/>
                    </a:cubicBezTo>
                    <a:cubicBezTo>
                      <a:pt x="1" y="502"/>
                      <a:pt x="1" y="510"/>
                      <a:pt x="1" y="510"/>
                    </a:cubicBezTo>
                    <a:cubicBezTo>
                      <a:pt x="8" y="779"/>
                      <a:pt x="225" y="996"/>
                      <a:pt x="495" y="996"/>
                    </a:cubicBezTo>
                    <a:cubicBezTo>
                      <a:pt x="540" y="996"/>
                      <a:pt x="585" y="989"/>
                      <a:pt x="630" y="974"/>
                    </a:cubicBezTo>
                    <a:cubicBezTo>
                      <a:pt x="847" y="914"/>
                      <a:pt x="989" y="719"/>
                      <a:pt x="989" y="502"/>
                    </a:cubicBezTo>
                    <a:cubicBezTo>
                      <a:pt x="989" y="225"/>
                      <a:pt x="772" y="8"/>
                      <a:pt x="495" y="1"/>
                    </a:cubicBez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4828516" y="2453590"/>
                <a:ext cx="111146" cy="110249"/>
              </a:xfrm>
              <a:custGeom>
                <a:avLst/>
                <a:gdLst/>
                <a:ahLst/>
                <a:cxnLst/>
                <a:rect l="l" t="t" r="r" b="b"/>
                <a:pathLst>
                  <a:path w="997" h="989" extrusionOk="0">
                    <a:moveTo>
                      <a:pt x="502" y="1"/>
                    </a:moveTo>
                    <a:cubicBezTo>
                      <a:pt x="233" y="1"/>
                      <a:pt x="16" y="203"/>
                      <a:pt x="8" y="465"/>
                    </a:cubicBezTo>
                    <a:cubicBezTo>
                      <a:pt x="1" y="480"/>
                      <a:pt x="1" y="487"/>
                      <a:pt x="1" y="495"/>
                    </a:cubicBezTo>
                    <a:cubicBezTo>
                      <a:pt x="1" y="772"/>
                      <a:pt x="225" y="989"/>
                      <a:pt x="502" y="989"/>
                    </a:cubicBezTo>
                    <a:lnTo>
                      <a:pt x="517" y="989"/>
                    </a:lnTo>
                    <a:cubicBezTo>
                      <a:pt x="787" y="981"/>
                      <a:pt x="996" y="764"/>
                      <a:pt x="996" y="495"/>
                    </a:cubicBezTo>
                    <a:cubicBezTo>
                      <a:pt x="996" y="248"/>
                      <a:pt x="817" y="38"/>
                      <a:pt x="570" y="8"/>
                    </a:cubicBezTo>
                    <a:cubicBezTo>
                      <a:pt x="547" y="1"/>
                      <a:pt x="525" y="1"/>
                      <a:pt x="502" y="1"/>
                    </a:cubicBezTo>
                    <a:close/>
                  </a:path>
                </a:pathLst>
              </a:custGeom>
              <a:solidFill>
                <a:srgbClr val="F04A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4669991" y="2935938"/>
                <a:ext cx="111034" cy="110249"/>
              </a:xfrm>
              <a:custGeom>
                <a:avLst/>
                <a:gdLst/>
                <a:ahLst/>
                <a:cxnLst/>
                <a:rect l="l" t="t" r="r" b="b"/>
                <a:pathLst>
                  <a:path w="996" h="989" extrusionOk="0">
                    <a:moveTo>
                      <a:pt x="502" y="0"/>
                    </a:moveTo>
                    <a:cubicBezTo>
                      <a:pt x="225" y="0"/>
                      <a:pt x="0" y="217"/>
                      <a:pt x="0" y="494"/>
                    </a:cubicBezTo>
                    <a:cubicBezTo>
                      <a:pt x="0" y="532"/>
                      <a:pt x="8" y="577"/>
                      <a:pt x="23" y="614"/>
                    </a:cubicBezTo>
                    <a:cubicBezTo>
                      <a:pt x="75" y="831"/>
                      <a:pt x="270" y="988"/>
                      <a:pt x="502" y="988"/>
                    </a:cubicBezTo>
                    <a:cubicBezTo>
                      <a:pt x="592" y="988"/>
                      <a:pt x="682" y="958"/>
                      <a:pt x="764" y="914"/>
                    </a:cubicBezTo>
                    <a:cubicBezTo>
                      <a:pt x="906" y="824"/>
                      <a:pt x="996" y="659"/>
                      <a:pt x="996" y="494"/>
                    </a:cubicBezTo>
                    <a:cubicBezTo>
                      <a:pt x="996" y="217"/>
                      <a:pt x="771" y="0"/>
                      <a:pt x="502" y="0"/>
                    </a:cubicBez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4384936" y="2935492"/>
                <a:ext cx="114936" cy="110472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991" extrusionOk="0">
                    <a:moveTo>
                      <a:pt x="540" y="1"/>
                    </a:moveTo>
                    <a:cubicBezTo>
                      <a:pt x="269" y="1"/>
                      <a:pt x="0" y="221"/>
                      <a:pt x="42" y="558"/>
                    </a:cubicBezTo>
                    <a:cubicBezTo>
                      <a:pt x="78" y="842"/>
                      <a:pt x="306" y="991"/>
                      <a:pt x="534" y="991"/>
                    </a:cubicBezTo>
                    <a:cubicBezTo>
                      <a:pt x="739" y="991"/>
                      <a:pt x="944" y="870"/>
                      <a:pt x="1008" y="618"/>
                    </a:cubicBezTo>
                    <a:cubicBezTo>
                      <a:pt x="1023" y="581"/>
                      <a:pt x="1030" y="536"/>
                      <a:pt x="1030" y="498"/>
                    </a:cubicBezTo>
                    <a:cubicBezTo>
                      <a:pt x="1030" y="416"/>
                      <a:pt x="1008" y="334"/>
                      <a:pt x="963" y="259"/>
                    </a:cubicBezTo>
                    <a:cubicBezTo>
                      <a:pt x="865" y="80"/>
                      <a:pt x="702" y="1"/>
                      <a:pt x="540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4229375" y="3195075"/>
                <a:ext cx="111000" cy="111000"/>
              </a:xfrm>
              <a:prstGeom prst="ellipse">
                <a:avLst/>
              </a:prstGeom>
              <a:solidFill>
                <a:srgbClr val="25AC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76" name="Google Shape;676;p23"/>
              <p:cNvSpPr/>
              <p:nvPr/>
            </p:nvSpPr>
            <p:spPr>
              <a:xfrm>
                <a:off x="4665754" y="2705178"/>
                <a:ext cx="111146" cy="110249"/>
              </a:xfrm>
              <a:custGeom>
                <a:avLst/>
                <a:gdLst/>
                <a:ahLst/>
                <a:cxnLst/>
                <a:rect l="l" t="t" r="r" b="b"/>
                <a:pathLst>
                  <a:path w="997" h="989" extrusionOk="0">
                    <a:moveTo>
                      <a:pt x="502" y="1"/>
                    </a:moveTo>
                    <a:cubicBezTo>
                      <a:pt x="233" y="1"/>
                      <a:pt x="16" y="203"/>
                      <a:pt x="8" y="465"/>
                    </a:cubicBezTo>
                    <a:cubicBezTo>
                      <a:pt x="1" y="480"/>
                      <a:pt x="1" y="487"/>
                      <a:pt x="1" y="495"/>
                    </a:cubicBezTo>
                    <a:cubicBezTo>
                      <a:pt x="1" y="772"/>
                      <a:pt x="225" y="989"/>
                      <a:pt x="502" y="989"/>
                    </a:cubicBezTo>
                    <a:lnTo>
                      <a:pt x="517" y="989"/>
                    </a:lnTo>
                    <a:cubicBezTo>
                      <a:pt x="787" y="981"/>
                      <a:pt x="996" y="764"/>
                      <a:pt x="996" y="495"/>
                    </a:cubicBezTo>
                    <a:cubicBezTo>
                      <a:pt x="996" y="248"/>
                      <a:pt x="817" y="38"/>
                      <a:pt x="570" y="8"/>
                    </a:cubicBezTo>
                    <a:cubicBezTo>
                      <a:pt x="547" y="1"/>
                      <a:pt x="525" y="1"/>
                      <a:pt x="502" y="1"/>
                    </a:cubicBezTo>
                    <a:close/>
                  </a:path>
                </a:pathLst>
              </a:custGeom>
              <a:solidFill>
                <a:srgbClr val="F04A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  <p:sp>
            <p:nvSpPr>
              <p:cNvPr id="677" name="Google Shape;677;p23"/>
              <p:cNvSpPr/>
              <p:nvPr/>
            </p:nvSpPr>
            <p:spPr>
              <a:xfrm>
                <a:off x="4223675" y="2453675"/>
                <a:ext cx="110100" cy="110100"/>
              </a:xfrm>
              <a:prstGeom prst="ellipse">
                <a:avLst/>
              </a:prstGeom>
              <a:solidFill>
                <a:srgbClr val="FE77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B Homa" panose="00000400000000000000" pitchFamily="2" charset="-78"/>
                </a:endParaRPr>
              </a:p>
            </p:txBody>
          </p:sp>
        </p:grpSp>
        <p:pic>
          <p:nvPicPr>
            <p:cNvPr id="152" name="Graphic 151" descr="DNA with solid fill">
              <a:extLst>
                <a:ext uri="{FF2B5EF4-FFF2-40B4-BE49-F238E27FC236}">
                  <a16:creationId xmlns:a16="http://schemas.microsoft.com/office/drawing/2014/main" id="{FF8FCB69-A9AE-42ED-B602-860297490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35209" y="2062447"/>
              <a:ext cx="640080" cy="640080"/>
            </a:xfrm>
            <a:prstGeom prst="rect">
              <a:avLst/>
            </a:prstGeom>
          </p:spPr>
        </p:pic>
        <p:pic>
          <p:nvPicPr>
            <p:cNvPr id="153" name="Graphic 152" descr="Microscope with solid fill">
              <a:extLst>
                <a:ext uri="{FF2B5EF4-FFF2-40B4-BE49-F238E27FC236}">
                  <a16:creationId xmlns:a16="http://schemas.microsoft.com/office/drawing/2014/main" id="{18A8D79A-459D-4E82-B864-3AC962D27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4953030" y="2066792"/>
              <a:ext cx="640080" cy="640080"/>
            </a:xfrm>
            <a:prstGeom prst="rect">
              <a:avLst/>
            </a:prstGeom>
          </p:spPr>
        </p:pic>
        <p:pic>
          <p:nvPicPr>
            <p:cNvPr id="154" name="Graphic 153" descr="Petri Dish with solid fill">
              <a:extLst>
                <a:ext uri="{FF2B5EF4-FFF2-40B4-BE49-F238E27FC236}">
                  <a16:creationId xmlns:a16="http://schemas.microsoft.com/office/drawing/2014/main" id="{E458C6A8-A83B-4F32-AAA5-D304F16CE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93310" y="3493189"/>
              <a:ext cx="640080" cy="640080"/>
            </a:xfrm>
            <a:prstGeom prst="rect">
              <a:avLst/>
            </a:prstGeom>
          </p:spPr>
        </p:pic>
        <p:pic>
          <p:nvPicPr>
            <p:cNvPr id="155" name="Graphic 154" descr="Fingerprint with solid fill">
              <a:extLst>
                <a:ext uri="{FF2B5EF4-FFF2-40B4-BE49-F238E27FC236}">
                  <a16:creationId xmlns:a16="http://schemas.microsoft.com/office/drawing/2014/main" id="{3B3F6A23-B57B-4D72-BA45-DB803D5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57167" y="3527613"/>
              <a:ext cx="640080" cy="640080"/>
            </a:xfrm>
            <a:prstGeom prst="rect">
              <a:avLst/>
            </a:prstGeom>
          </p:spPr>
        </p:pic>
        <p:pic>
          <p:nvPicPr>
            <p:cNvPr id="4" name="Graphic 3" descr="Nerve with solid fill">
              <a:extLst>
                <a:ext uri="{FF2B5EF4-FFF2-40B4-BE49-F238E27FC236}">
                  <a16:creationId xmlns:a16="http://schemas.microsoft.com/office/drawing/2014/main" id="{D23708FD-EB2E-4B6B-80C4-4D8C0C79D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902797" y="4974736"/>
              <a:ext cx="640080" cy="640080"/>
            </a:xfrm>
            <a:prstGeom prst="rect">
              <a:avLst/>
            </a:prstGeom>
          </p:spPr>
        </p:pic>
        <p:pic>
          <p:nvPicPr>
            <p:cNvPr id="6" name="Graphic 5" descr="Mitochondria with solid fill">
              <a:extLst>
                <a:ext uri="{FF2B5EF4-FFF2-40B4-BE49-F238E27FC236}">
                  <a16:creationId xmlns:a16="http://schemas.microsoft.com/office/drawing/2014/main" id="{4F21F853-119D-42DD-BB52-D41FF5104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37519" y="4976888"/>
              <a:ext cx="640080" cy="64008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D41932-E477-40B7-926D-ACF729BE874E}"/>
                </a:ext>
              </a:extLst>
            </p:cNvPr>
            <p:cNvGrpSpPr/>
            <p:nvPr/>
          </p:nvGrpSpPr>
          <p:grpSpPr>
            <a:xfrm>
              <a:off x="622169" y="1800835"/>
              <a:ext cx="2524810" cy="4752698"/>
              <a:chOff x="606665" y="1800835"/>
              <a:chExt cx="2524810" cy="4752698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04823185-0627-4F4E-B4CA-64FC81612222}"/>
                  </a:ext>
                </a:extLst>
              </p:cNvPr>
              <p:cNvSpPr txBox="1"/>
              <p:nvPr/>
            </p:nvSpPr>
            <p:spPr>
              <a:xfrm>
                <a:off x="606665" y="1800835"/>
                <a:ext cx="252481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b="0" i="0" u="none" strike="noStrike" kern="1200" cap="none" spc="0" normalizeH="0" baseline="0" noProof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B Homa" panose="00000400000000000000" pitchFamily="2" charset="-78"/>
                  </a:rPr>
                  <a:t>تشخیص نژاد ژنتیکی بر اساس تنوع ژنومی با استفاده از تحلیل داده‌های ژنومی</a:t>
                </a:r>
                <a:endParaRPr kumimoji="0" lang="fa-IR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29E9C7B-8AE9-46F0-8A02-874FDCD6CD1D}"/>
                  </a:ext>
                </a:extLst>
              </p:cNvPr>
              <p:cNvSpPr txBox="1"/>
              <p:nvPr/>
            </p:nvSpPr>
            <p:spPr>
              <a:xfrm>
                <a:off x="606665" y="3583981"/>
                <a:ext cx="252481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b="0" i="0" u="none" strike="noStrike" kern="1200" cap="none" spc="0" normalizeH="0" baseline="0" noProof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B Homa" panose="00000400000000000000" pitchFamily="2" charset="-78"/>
                  </a:rPr>
                  <a:t>کشف تنوع ژنتیکی مرتبط با ویژگی‌های ظاهری انسان با استفاده از تحلیل ژنومی</a:t>
                </a:r>
                <a:endParaRPr kumimoji="0" lang="fa-IR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7BC5D7A1-DA63-4CBA-B172-F1C9F8979489}"/>
                  </a:ext>
                </a:extLst>
              </p:cNvPr>
              <p:cNvSpPr txBox="1"/>
              <p:nvPr/>
            </p:nvSpPr>
            <p:spPr>
              <a:xfrm>
                <a:off x="606665" y="5353204"/>
                <a:ext cx="252481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b="0" i="0" u="none" strike="noStrike" kern="1200" cap="none" spc="0" normalizeH="0" baseline="0" noProof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B Homa" panose="00000400000000000000" pitchFamily="2" charset="-78"/>
                  </a:rPr>
                  <a:t>تحلیل اپی‌ژنتیکی تغییرات ناشی از عوامل محیطی: بررسی تأثیر محیط بر الگوهای متیلاسیون </a:t>
                </a:r>
                <a:r>
                  <a:rPr kumimoji="0" lang="en-US" b="0" i="0" u="none" strike="noStrike" kern="1200" cap="none" spc="0" normalizeH="0" baseline="0" noProof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B Homa" panose="00000400000000000000" pitchFamily="2" charset="-78"/>
                  </a:rPr>
                  <a:t>DNA </a:t>
                </a:r>
                <a:r>
                  <a:rPr kumimoji="0" lang="fa-IR" b="0" i="0" u="none" strike="noStrike" kern="1200" cap="none" spc="0" normalizeH="0" baseline="0" noProof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B Homa" panose="00000400000000000000" pitchFamily="2" charset="-78"/>
                  </a:rPr>
                  <a:t>و بیان ژن</a:t>
                </a:r>
                <a:endParaRPr kumimoji="0" lang="fa-IR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38D3898-960D-4192-A009-FB925A8B84B7}"/>
                </a:ext>
              </a:extLst>
            </p:cNvPr>
            <p:cNvGrpSpPr/>
            <p:nvPr/>
          </p:nvGrpSpPr>
          <p:grpSpPr>
            <a:xfrm>
              <a:off x="9045020" y="1800835"/>
              <a:ext cx="2524811" cy="4775651"/>
              <a:chOff x="9029516" y="1800835"/>
              <a:chExt cx="2524811" cy="4775651"/>
            </a:xfrm>
          </p:grpSpPr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08B024F4-9FD0-4125-825F-58636F51C01B}"/>
                  </a:ext>
                </a:extLst>
              </p:cNvPr>
              <p:cNvSpPr txBox="1"/>
              <p:nvPr/>
            </p:nvSpPr>
            <p:spPr>
              <a:xfrm>
                <a:off x="9029517" y="1800835"/>
                <a:ext cx="252481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b="0" i="0" u="none" strike="noStrike" kern="1200" cap="none" spc="0" normalizeH="0" baseline="0" noProof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B Homa" panose="00000400000000000000" pitchFamily="2" charset="-78"/>
                  </a:rPr>
                  <a:t>شناسایی ژن‌های اثرگذار بر ویژگی‌های روانی و رفتاری انسان با استفاده از داده‌های ژنومی </a:t>
                </a:r>
                <a:endParaRPr kumimoji="0" lang="fa-IR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984A8BB4-9292-4012-94A5-3E4744A94EBF}"/>
                  </a:ext>
                </a:extLst>
              </p:cNvPr>
              <p:cNvSpPr txBox="1"/>
              <p:nvPr/>
            </p:nvSpPr>
            <p:spPr>
              <a:xfrm>
                <a:off x="9029516" y="3677119"/>
                <a:ext cx="2524809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b="0" i="0" u="none" strike="noStrike" kern="1200" cap="none" spc="0" normalizeH="0" baseline="0" noProof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B Homa" panose="00000400000000000000" pitchFamily="2" charset="-78"/>
                  </a:rPr>
                  <a:t>طبقه‌بندی تهدیدات زیستی (پاتوژن‌ها) با استفاده از الگوریتم‌های هوش مصنوعی بر پایه داده‌های توالی‌یابی ژنومی</a:t>
                </a:r>
                <a:endParaRPr kumimoji="0" lang="fa-IR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A08C98C-D81E-414C-B669-656AA9884548}"/>
                  </a:ext>
                </a:extLst>
              </p:cNvPr>
              <p:cNvSpPr txBox="1"/>
              <p:nvPr/>
            </p:nvSpPr>
            <p:spPr>
              <a:xfrm>
                <a:off x="9029517" y="5376157"/>
                <a:ext cx="252480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b="0" i="0" u="none" strike="noStrike" kern="1200" cap="none" spc="0" normalizeH="0" baseline="0" noProof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B Homa" panose="00000400000000000000" pitchFamily="2" charset="-78"/>
                  </a:rPr>
                  <a:t>طراحی و ساخت کیت‌های تشخیصی مولکولی مبتنی بر توالی‌یابی سریع با استفاده از فناوری نانوپور 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endParaRPr>
              </a:p>
            </p:txBody>
          </p: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E391AFF-E2C2-4218-8A43-D07F0E3E623B}"/>
              </a:ext>
            </a:extLst>
          </p:cNvPr>
          <p:cNvSpPr txBox="1"/>
          <p:nvPr/>
        </p:nvSpPr>
        <p:spPr>
          <a:xfrm>
            <a:off x="0" y="39757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B Homa" panose="00000400000000000000" pitchFamily="2" charset="-78"/>
              </a:rPr>
              <a:t>پروژه های پیشنهادی در توالی یابی و پزشکی شخصی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Georgia" panose="02040502050405020303" pitchFamily="18" charset="0"/>
              <a:ea typeface="맑은 고딕" panose="020B0503020000020004" pitchFamily="34" charset="-127"/>
              <a:cs typeface="B Homa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DA987-1A15-49FC-B5A3-5B70A39E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7E3B-517B-4E58-A796-B0EEEDF2707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6957F82-891E-4E84-8A0D-3793DDF7DAA6}"/>
              </a:ext>
            </a:extLst>
          </p:cNvPr>
          <p:cNvGrpSpPr/>
          <p:nvPr/>
        </p:nvGrpSpPr>
        <p:grpSpPr>
          <a:xfrm>
            <a:off x="2056266" y="2039016"/>
            <a:ext cx="9406727" cy="2842880"/>
            <a:chOff x="2662215" y="1426274"/>
            <a:chExt cx="9406727" cy="28428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7E36981-FDF5-4AC3-9B01-1B1A0B8CEB2B}"/>
                </a:ext>
              </a:extLst>
            </p:cNvPr>
            <p:cNvGrpSpPr/>
            <p:nvPr/>
          </p:nvGrpSpPr>
          <p:grpSpPr>
            <a:xfrm>
              <a:off x="4702821" y="2200988"/>
              <a:ext cx="7366121" cy="955787"/>
              <a:chOff x="4702821" y="2200988"/>
              <a:chExt cx="7366121" cy="955787"/>
            </a:xfrm>
          </p:grpSpPr>
          <p:sp>
            <p:nvSpPr>
              <p:cNvPr id="401" name="Google Shape;401;p21"/>
              <p:cNvSpPr txBox="1"/>
              <p:nvPr/>
            </p:nvSpPr>
            <p:spPr>
              <a:xfrm>
                <a:off x="7722821" y="2200988"/>
                <a:ext cx="798800" cy="772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Fira Sans"/>
                    <a:cs typeface="B Homa" panose="00000400000000000000" pitchFamily="2" charset="-78"/>
                    <a:sym typeface="Fira Sans"/>
                  </a:rPr>
                  <a:t>01</a:t>
                </a:r>
                <a:endParaRPr kumimoji="0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Fira Sans"/>
                  <a:cs typeface="B Homa" panose="00000400000000000000" pitchFamily="2" charset="-78"/>
                  <a:sym typeface="Fira Sans"/>
                </a:endParaRPr>
              </a:p>
            </p:txBody>
          </p:sp>
          <p:cxnSp>
            <p:nvCxnSpPr>
              <p:cNvPr id="402" name="Google Shape;402;p21"/>
              <p:cNvCxnSpPr>
                <a:cxnSpLocks/>
              </p:cNvCxnSpPr>
              <p:nvPr/>
            </p:nvCxnSpPr>
            <p:spPr>
              <a:xfrm flipH="1">
                <a:off x="4702821" y="2587388"/>
                <a:ext cx="3020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6B9532A-B3A7-4261-A08C-6CA621D515E0}"/>
                  </a:ext>
                </a:extLst>
              </p:cNvPr>
              <p:cNvSpPr txBox="1"/>
              <p:nvPr/>
            </p:nvSpPr>
            <p:spPr>
              <a:xfrm>
                <a:off x="8658031" y="2325778"/>
                <a:ext cx="341091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B Homa" panose="00000400000000000000" pitchFamily="2" charset="-78"/>
                  </a:rPr>
                  <a:t>سنتز نانوذرات سیلیکا و نانوذرات مغناطیسی سیلیکا، فعالسازی و استفاده به عنوان بستر جامد سنتز الیگونوکلئوتید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78539B-24B3-4AAF-A7CB-706A9910FAE3}"/>
                </a:ext>
              </a:extLst>
            </p:cNvPr>
            <p:cNvGrpSpPr/>
            <p:nvPr/>
          </p:nvGrpSpPr>
          <p:grpSpPr>
            <a:xfrm>
              <a:off x="3675221" y="3225562"/>
              <a:ext cx="8393721" cy="955787"/>
              <a:chOff x="3675221" y="3220823"/>
              <a:chExt cx="8393721" cy="955787"/>
            </a:xfrm>
          </p:grpSpPr>
          <p:sp>
            <p:nvSpPr>
              <p:cNvPr id="400" name="Google Shape;400;p21"/>
              <p:cNvSpPr txBox="1"/>
              <p:nvPr/>
            </p:nvSpPr>
            <p:spPr>
              <a:xfrm>
                <a:off x="7722821" y="3220823"/>
                <a:ext cx="798800" cy="772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Fira Sans"/>
                    <a:cs typeface="B Homa" panose="00000400000000000000" pitchFamily="2" charset="-78"/>
                    <a:sym typeface="Fira Sans"/>
                  </a:rPr>
                  <a:t>02</a:t>
                </a:r>
                <a:endParaRPr kumimoji="0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Fira Sans"/>
                  <a:cs typeface="B Homa" panose="00000400000000000000" pitchFamily="2" charset="-78"/>
                  <a:sym typeface="Fira Sans"/>
                </a:endParaRPr>
              </a:p>
            </p:txBody>
          </p:sp>
          <p:cxnSp>
            <p:nvCxnSpPr>
              <p:cNvPr id="405" name="Google Shape;405;p21"/>
              <p:cNvCxnSpPr>
                <a:cxnSpLocks/>
              </p:cNvCxnSpPr>
              <p:nvPr/>
            </p:nvCxnSpPr>
            <p:spPr>
              <a:xfrm flipH="1">
                <a:off x="3675221" y="3607223"/>
                <a:ext cx="4047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1BC984E-5F48-4490-AEDB-3A75020970F3}"/>
                  </a:ext>
                </a:extLst>
              </p:cNvPr>
              <p:cNvSpPr txBox="1"/>
              <p:nvPr/>
            </p:nvSpPr>
            <p:spPr>
              <a:xfrm>
                <a:off x="8658032" y="3345613"/>
                <a:ext cx="341091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B Homa" panose="00000400000000000000" pitchFamily="2" charset="-78"/>
                  </a:rPr>
                  <a:t>توسعه آنزیم کاندید با هدف افزایش فعالیت بر سوبستراهای جایگزین و مقاومت به دما برای سنتز </a:t>
                </a: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B Homa" panose="00000400000000000000" pitchFamily="2" charset="-78"/>
                  </a:rPr>
                  <a:t>DNA </a:t>
                </a:r>
                <a:r>
                  <a:rPr kumimoji="0" lang="fa-IR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26323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B Homa" panose="00000400000000000000" pitchFamily="2" charset="-78"/>
                  </a:rPr>
                  <a:t>بدون الگو</a:t>
                </a:r>
                <a:endPara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E793385-89AD-41C4-B7DF-666DE410F041}"/>
                </a:ext>
              </a:extLst>
            </p:cNvPr>
            <p:cNvGrpSpPr/>
            <p:nvPr/>
          </p:nvGrpSpPr>
          <p:grpSpPr>
            <a:xfrm>
              <a:off x="2662215" y="1426274"/>
              <a:ext cx="2848804" cy="2842880"/>
              <a:chOff x="2662215" y="1426274"/>
              <a:chExt cx="2848804" cy="2842880"/>
            </a:xfrm>
          </p:grpSpPr>
          <p:grpSp>
            <p:nvGrpSpPr>
              <p:cNvPr id="417" name="Google Shape;417;p21"/>
              <p:cNvGrpSpPr/>
              <p:nvPr/>
            </p:nvGrpSpPr>
            <p:grpSpPr>
              <a:xfrm>
                <a:off x="3684315" y="1426274"/>
                <a:ext cx="1826704" cy="1820756"/>
                <a:chOff x="5038165" y="650961"/>
                <a:chExt cx="1606129" cy="1600899"/>
              </a:xfrm>
              <a:solidFill>
                <a:schemeClr val="accent6"/>
              </a:solidFill>
            </p:grpSpPr>
            <p:sp>
              <p:nvSpPr>
                <p:cNvPr id="418" name="Google Shape;418;p21"/>
                <p:cNvSpPr/>
                <p:nvPr/>
              </p:nvSpPr>
              <p:spPr>
                <a:xfrm>
                  <a:off x="5623325" y="650961"/>
                  <a:ext cx="585160" cy="1600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4" h="75301" extrusionOk="0">
                      <a:moveTo>
                        <a:pt x="14748" y="1"/>
                      </a:moveTo>
                      <a:lnTo>
                        <a:pt x="14748" y="47777"/>
                      </a:lnTo>
                      <a:cubicBezTo>
                        <a:pt x="14748" y="55911"/>
                        <a:pt x="8134" y="62525"/>
                        <a:pt x="0" y="62525"/>
                      </a:cubicBezTo>
                      <a:lnTo>
                        <a:pt x="247" y="62525"/>
                      </a:lnTo>
                      <a:lnTo>
                        <a:pt x="247" y="75301"/>
                      </a:lnTo>
                      <a:cubicBezTo>
                        <a:pt x="15364" y="75177"/>
                        <a:pt x="27524" y="62894"/>
                        <a:pt x="27524" y="47777"/>
                      </a:cubicBezTo>
                      <a:lnTo>
                        <a:pt x="2752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B Homa" panose="00000400000000000000" pitchFamily="2" charset="-78"/>
                  </a:endParaRPr>
                </a:p>
              </p:txBody>
            </p:sp>
            <p:sp>
              <p:nvSpPr>
                <p:cNvPr id="419" name="Google Shape;419;p21"/>
                <p:cNvSpPr/>
                <p:nvPr/>
              </p:nvSpPr>
              <p:spPr>
                <a:xfrm>
                  <a:off x="5038165" y="1081540"/>
                  <a:ext cx="1606129" cy="585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47" h="27524" extrusionOk="0">
                      <a:moveTo>
                        <a:pt x="27524" y="0"/>
                      </a:moveTo>
                      <a:lnTo>
                        <a:pt x="27524" y="0"/>
                      </a:lnTo>
                      <a:cubicBezTo>
                        <a:pt x="12325" y="0"/>
                        <a:pt x="1" y="12324"/>
                        <a:pt x="1" y="27524"/>
                      </a:cubicBezTo>
                      <a:lnTo>
                        <a:pt x="12777" y="27524"/>
                      </a:lnTo>
                      <a:cubicBezTo>
                        <a:pt x="12777" y="19390"/>
                        <a:pt x="19390" y="12776"/>
                        <a:pt x="27524" y="12776"/>
                      </a:cubicBezTo>
                      <a:lnTo>
                        <a:pt x="75547" y="12776"/>
                      </a:lnTo>
                      <a:lnTo>
                        <a:pt x="755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B Homa" panose="00000400000000000000" pitchFamily="2" charset="-78"/>
                  </a:endParaRPr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307FFDA4-FA9A-4B35-A51C-6781C70FEEDD}"/>
                  </a:ext>
                </a:extLst>
              </p:cNvPr>
              <p:cNvGrpSpPr/>
              <p:nvPr/>
            </p:nvGrpSpPr>
            <p:grpSpPr>
              <a:xfrm>
                <a:off x="2662215" y="2189132"/>
                <a:ext cx="2110720" cy="2080022"/>
                <a:chOff x="2662215" y="2189132"/>
                <a:chExt cx="2110720" cy="2080022"/>
              </a:xfrm>
            </p:grpSpPr>
            <p:sp>
              <p:nvSpPr>
                <p:cNvPr id="407" name="Google Shape;407;p21"/>
                <p:cNvSpPr/>
                <p:nvPr/>
              </p:nvSpPr>
              <p:spPr>
                <a:xfrm rot="-900026">
                  <a:off x="2723586" y="3525126"/>
                  <a:ext cx="28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04A8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B Homa" panose="00000400000000000000" pitchFamily="2" charset="-78"/>
                  </a:endParaRPr>
                </a:p>
              </p:txBody>
            </p:sp>
            <p:grpSp>
              <p:nvGrpSpPr>
                <p:cNvPr id="414" name="Google Shape;414;p21"/>
                <p:cNvGrpSpPr/>
                <p:nvPr/>
              </p:nvGrpSpPr>
              <p:grpSpPr>
                <a:xfrm>
                  <a:off x="2662215" y="2581483"/>
                  <a:ext cx="1693595" cy="1687671"/>
                  <a:chOff x="4139484" y="1666679"/>
                  <a:chExt cx="1489093" cy="1483884"/>
                </a:xfrm>
                <a:solidFill>
                  <a:schemeClr val="accent4"/>
                </a:solidFill>
              </p:grpSpPr>
              <p:sp>
                <p:nvSpPr>
                  <p:cNvPr id="415" name="Google Shape;415;p21"/>
                  <p:cNvSpPr/>
                  <p:nvPr/>
                </p:nvSpPr>
                <p:spPr>
                  <a:xfrm>
                    <a:off x="4139484" y="1980222"/>
                    <a:ext cx="1489093" cy="585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42" h="27525" extrusionOk="0">
                        <a:moveTo>
                          <a:pt x="27524" y="1"/>
                        </a:moveTo>
                        <a:cubicBezTo>
                          <a:pt x="12324" y="1"/>
                          <a:pt x="0" y="12325"/>
                          <a:pt x="0" y="27524"/>
                        </a:cubicBezTo>
                        <a:lnTo>
                          <a:pt x="12776" y="27524"/>
                        </a:lnTo>
                        <a:cubicBezTo>
                          <a:pt x="12776" y="19391"/>
                          <a:pt x="19390" y="12777"/>
                          <a:pt x="27524" y="12777"/>
                        </a:cubicBezTo>
                        <a:lnTo>
                          <a:pt x="70042" y="12777"/>
                        </a:lnTo>
                        <a:lnTo>
                          <a:pt x="70042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B Homa" panose="00000400000000000000" pitchFamily="2" charset="-78"/>
                    </a:endParaRPr>
                  </a:p>
                </p:txBody>
              </p:sp>
              <p:sp>
                <p:nvSpPr>
                  <p:cNvPr id="416" name="Google Shape;416;p21"/>
                  <p:cNvSpPr/>
                  <p:nvPr/>
                </p:nvSpPr>
                <p:spPr>
                  <a:xfrm>
                    <a:off x="4724623" y="1666679"/>
                    <a:ext cx="585182" cy="1483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25" h="69797" extrusionOk="0">
                        <a:moveTo>
                          <a:pt x="14749" y="1"/>
                        </a:moveTo>
                        <a:lnTo>
                          <a:pt x="14749" y="42272"/>
                        </a:lnTo>
                        <a:cubicBezTo>
                          <a:pt x="14749" y="50406"/>
                          <a:pt x="8135" y="57020"/>
                          <a:pt x="1" y="57020"/>
                        </a:cubicBezTo>
                        <a:lnTo>
                          <a:pt x="247" y="57020"/>
                        </a:lnTo>
                        <a:lnTo>
                          <a:pt x="247" y="69796"/>
                        </a:lnTo>
                        <a:cubicBezTo>
                          <a:pt x="15324" y="69673"/>
                          <a:pt x="27525" y="57390"/>
                          <a:pt x="27525" y="42272"/>
                        </a:cubicBezTo>
                        <a:lnTo>
                          <a:pt x="27525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B Homa" panose="00000400000000000000" pitchFamily="2" charset="-78"/>
                    </a:endParaRPr>
                  </a:p>
                </p:txBody>
              </p:sp>
            </p:grpSp>
            <p:sp>
              <p:nvSpPr>
                <p:cNvPr id="430" name="Google Shape;430;p21"/>
                <p:cNvSpPr/>
                <p:nvPr/>
              </p:nvSpPr>
              <p:spPr>
                <a:xfrm>
                  <a:off x="2935311" y="3212211"/>
                  <a:ext cx="815533" cy="783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8" h="32411" extrusionOk="0">
                      <a:moveTo>
                        <a:pt x="16227" y="1"/>
                      </a:moveTo>
                      <a:cubicBezTo>
                        <a:pt x="7272" y="1"/>
                        <a:pt x="0" y="7231"/>
                        <a:pt x="0" y="16186"/>
                      </a:cubicBezTo>
                      <a:cubicBezTo>
                        <a:pt x="0" y="22759"/>
                        <a:pt x="3944" y="28675"/>
                        <a:pt x="10024" y="31181"/>
                      </a:cubicBezTo>
                      <a:cubicBezTo>
                        <a:pt x="12018" y="32008"/>
                        <a:pt x="14115" y="32410"/>
                        <a:pt x="16197" y="32410"/>
                      </a:cubicBezTo>
                      <a:cubicBezTo>
                        <a:pt x="20420" y="32410"/>
                        <a:pt x="24579" y="30757"/>
                        <a:pt x="27688" y="27648"/>
                      </a:cubicBezTo>
                      <a:cubicBezTo>
                        <a:pt x="32330" y="23047"/>
                        <a:pt x="33727" y="16063"/>
                        <a:pt x="31221" y="9983"/>
                      </a:cubicBezTo>
                      <a:cubicBezTo>
                        <a:pt x="28715" y="3945"/>
                        <a:pt x="22800" y="1"/>
                        <a:pt x="16227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5000"/>
                    </a:prst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B Homa" panose="00000400000000000000" pitchFamily="2" charset="-78"/>
                  </a:endParaRPr>
                </a:p>
              </p:txBody>
            </p:sp>
            <p:sp>
              <p:nvSpPr>
                <p:cNvPr id="442" name="Google Shape;442;p21"/>
                <p:cNvSpPr/>
                <p:nvPr/>
              </p:nvSpPr>
              <p:spPr>
                <a:xfrm>
                  <a:off x="3957402" y="2189132"/>
                  <a:ext cx="815533" cy="784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8" h="32451" extrusionOk="0">
                      <a:moveTo>
                        <a:pt x="16227" y="0"/>
                      </a:moveTo>
                      <a:cubicBezTo>
                        <a:pt x="7272" y="0"/>
                        <a:pt x="1" y="7271"/>
                        <a:pt x="1" y="16227"/>
                      </a:cubicBezTo>
                      <a:cubicBezTo>
                        <a:pt x="1" y="22800"/>
                        <a:pt x="3944" y="28715"/>
                        <a:pt x="10024" y="31221"/>
                      </a:cubicBezTo>
                      <a:cubicBezTo>
                        <a:pt x="12018" y="32049"/>
                        <a:pt x="14116" y="32451"/>
                        <a:pt x="16198" y="32451"/>
                      </a:cubicBezTo>
                      <a:cubicBezTo>
                        <a:pt x="20420" y="32451"/>
                        <a:pt x="24580" y="30797"/>
                        <a:pt x="27689" y="27688"/>
                      </a:cubicBezTo>
                      <a:cubicBezTo>
                        <a:pt x="32331" y="23046"/>
                        <a:pt x="33727" y="16104"/>
                        <a:pt x="31222" y="10024"/>
                      </a:cubicBezTo>
                      <a:cubicBezTo>
                        <a:pt x="28716" y="3985"/>
                        <a:pt x="22800" y="0"/>
                        <a:pt x="1622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5000"/>
                    </a:prst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B Homa" panose="00000400000000000000" pitchFamily="2" charset="-78"/>
                  </a:endParaRPr>
                </a:p>
              </p:txBody>
            </p:sp>
            <p:pic>
              <p:nvPicPr>
                <p:cNvPr id="72" name="Graphic 71" descr="DNA with solid fill">
                  <a:extLst>
                    <a:ext uri="{FF2B5EF4-FFF2-40B4-BE49-F238E27FC236}">
                      <a16:creationId xmlns:a16="http://schemas.microsoft.com/office/drawing/2014/main" id="{1A8E9A20-7F5B-4967-9EB5-F59EBDD699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6568" y="2352860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74" name="Graphic 73" descr="Petri Dish with solid fill">
                  <a:extLst>
                    <a:ext uri="{FF2B5EF4-FFF2-40B4-BE49-F238E27FC236}">
                      <a16:creationId xmlns:a16="http://schemas.microsoft.com/office/drawing/2014/main" id="{AE1EC7D5-6B7F-4BA0-85FA-8CD890B7BA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4477" y="3375455"/>
                  <a:ext cx="457200" cy="4572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4ED7B36-E3F1-480E-A67E-39A4968326BA}"/>
              </a:ext>
            </a:extLst>
          </p:cNvPr>
          <p:cNvSpPr txBox="1"/>
          <p:nvPr/>
        </p:nvSpPr>
        <p:spPr>
          <a:xfrm>
            <a:off x="0" y="39757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B Homa" panose="00000400000000000000" pitchFamily="2" charset="-78"/>
              </a:rPr>
              <a:t>پروژه های پیشنهادی در ژنوم مصنوعی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Georgia" panose="02040502050405020303" pitchFamily="18" charset="0"/>
              <a:ea typeface="맑은 고딕" panose="020B0503020000020004" pitchFamily="34" charset="-127"/>
              <a:cs typeface="B Homa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91ABD1-BB78-49B1-BBEC-C1DAECEEDFB7}"/>
              </a:ext>
            </a:extLst>
          </p:cNvPr>
          <p:cNvSpPr/>
          <p:nvPr/>
        </p:nvSpPr>
        <p:spPr>
          <a:xfrm>
            <a:off x="1517715" y="4608641"/>
            <a:ext cx="1204049" cy="2732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AD148C-8CF4-4B6E-9278-58FA3D93CD5C}"/>
              </a:ext>
            </a:extLst>
          </p:cNvPr>
          <p:cNvSpPr/>
          <p:nvPr/>
        </p:nvSpPr>
        <p:spPr>
          <a:xfrm rot="5400000">
            <a:off x="1577433" y="4681784"/>
            <a:ext cx="1204049" cy="2732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D6CA189-0091-41AA-9360-D88B0889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612-5756-414B-8774-81D016777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F58A35B-BA86-42F7-8C7F-AAF65DDF4347}"/>
              </a:ext>
            </a:extLst>
          </p:cNvPr>
          <p:cNvGrpSpPr/>
          <p:nvPr/>
        </p:nvGrpSpPr>
        <p:grpSpPr>
          <a:xfrm>
            <a:off x="1785864" y="1823300"/>
            <a:ext cx="8620272" cy="3795967"/>
            <a:chOff x="1307499" y="1823300"/>
            <a:chExt cx="8620272" cy="3795967"/>
          </a:xfrm>
        </p:grpSpPr>
        <p:sp>
          <p:nvSpPr>
            <p:cNvPr id="643" name="Google Shape;643;p25"/>
            <p:cNvSpPr txBox="1"/>
            <p:nvPr/>
          </p:nvSpPr>
          <p:spPr>
            <a:xfrm>
              <a:off x="4932100" y="4906067"/>
              <a:ext cx="4995671" cy="7132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rPr>
                <a:t>مهندسی پشه‌های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rPr>
                <a:t>A. Stephensi </a:t>
              </a:r>
              <a:r>
                <a:rPr kumimoji="0" lang="fa-I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rPr>
                <a:t> با فناوری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rPr>
                <a:t>gene-drive</a:t>
              </a:r>
              <a:r>
                <a:rPr kumimoji="0" lang="fa-I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rPr>
                <a:t> مبتنی بر روش‌های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rPr>
                <a:t>ClvR </a:t>
              </a:r>
              <a:r>
                <a:rPr kumimoji="0" lang="fa-I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rPr>
                <a:t> حاوی آنتی‌بادی‌های مونوکلونال جهت جایگزینی جمعیت‌های منتقل کننده انگل پلاسمودیوم با پشه‌های ترانسژنیک.</a:t>
              </a:r>
              <a:endPara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B Homa" panose="00000400000000000000" pitchFamily="2" charset="-78"/>
              </a:endParaRPr>
            </a:p>
          </p:txBody>
        </p:sp>
        <p:sp>
          <p:nvSpPr>
            <p:cNvPr id="646" name="Google Shape;646;p25"/>
            <p:cNvSpPr txBox="1"/>
            <p:nvPr/>
          </p:nvSpPr>
          <p:spPr>
            <a:xfrm>
              <a:off x="4932100" y="3331439"/>
              <a:ext cx="4995671" cy="7132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rPr>
                <a:t>ایجاد مدل گیاهی ترانسژنیک آرابیدوپسیس تالیانا حاوی عناصر خود-تکثیر شونده براساس فناوری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rPr>
                <a:t>gene-drive </a:t>
              </a:r>
              <a:r>
                <a:rPr kumimoji="0" lang="fa-I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rPr>
                <a:t> جهت انتقال فوق-مندلی عناصر ژنتیکی و سرکوب جمعیت‌های طبیعی</a:t>
              </a:r>
              <a:endPara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B Homa" panose="00000400000000000000" pitchFamily="2" charset="-78"/>
              </a:endParaRPr>
            </a:p>
          </p:txBody>
        </p:sp>
        <p:sp>
          <p:nvSpPr>
            <p:cNvPr id="645" name="Google Shape;645;p25"/>
            <p:cNvSpPr txBox="1"/>
            <p:nvPr/>
          </p:nvSpPr>
          <p:spPr>
            <a:xfrm>
              <a:off x="4932100" y="1823300"/>
              <a:ext cx="4995671" cy="7132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rPr>
                <a:t>ایجاد موش‌های ترانسژنیک حاوی عناصر خود-تکثیر شونده براساس فناوری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rPr>
                <a:t>gene-drive </a:t>
              </a:r>
              <a:r>
                <a:rPr kumimoji="0" lang="fa-I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B Homa" panose="00000400000000000000" pitchFamily="2" charset="-78"/>
                </a:rPr>
                <a:t> جهت سرکوب جمعیت آنها</a:t>
              </a:r>
              <a:endPara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B Homa" panose="00000400000000000000" pitchFamily="2" charset="-78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580E9AF-094F-491E-B921-D77EEBEE4FF9}"/>
                </a:ext>
              </a:extLst>
            </p:cNvPr>
            <p:cNvGrpSpPr/>
            <p:nvPr/>
          </p:nvGrpSpPr>
          <p:grpSpPr>
            <a:xfrm>
              <a:off x="2913294" y="3429000"/>
              <a:ext cx="1916258" cy="520701"/>
              <a:chOff x="3015841" y="3442265"/>
              <a:chExt cx="1916258" cy="520701"/>
            </a:xfrm>
          </p:grpSpPr>
          <p:cxnSp>
            <p:nvCxnSpPr>
              <p:cNvPr id="635" name="Google Shape;635;p25"/>
              <p:cNvCxnSpPr>
                <a:cxnSpLocks/>
              </p:cNvCxnSpPr>
              <p:nvPr/>
            </p:nvCxnSpPr>
            <p:spPr>
              <a:xfrm rot="10800000" flipH="1">
                <a:off x="3232099" y="3739781"/>
                <a:ext cx="1700000" cy="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640" name="Google Shape;640;p25"/>
              <p:cNvSpPr/>
              <p:nvPr/>
            </p:nvSpPr>
            <p:spPr>
              <a:xfrm flipH="1">
                <a:off x="3015841" y="3442265"/>
                <a:ext cx="520701" cy="52070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2613" extrusionOk="0">
                    <a:moveTo>
                      <a:pt x="1307" y="0"/>
                    </a:moveTo>
                    <a:cubicBezTo>
                      <a:pt x="585" y="0"/>
                      <a:pt x="0" y="588"/>
                      <a:pt x="0" y="1306"/>
                    </a:cubicBezTo>
                    <a:cubicBezTo>
                      <a:pt x="0" y="2028"/>
                      <a:pt x="585" y="2613"/>
                      <a:pt x="1307" y="2613"/>
                    </a:cubicBezTo>
                    <a:cubicBezTo>
                      <a:pt x="2028" y="2613"/>
                      <a:pt x="2613" y="2028"/>
                      <a:pt x="2613" y="1306"/>
                    </a:cubicBezTo>
                    <a:cubicBezTo>
                      <a:pt x="2613" y="588"/>
                      <a:pt x="2028" y="0"/>
                      <a:pt x="13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Fira Sans"/>
                    <a:cs typeface="B Homa" panose="00000400000000000000" pitchFamily="2" charset="-78"/>
                    <a:sym typeface="Fira Sans"/>
                  </a:rPr>
                  <a:t>02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Fira Sans"/>
                  <a:cs typeface="B Homa" panose="00000400000000000000" pitchFamily="2" charset="-78"/>
                  <a:sym typeface="Fira San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CC3C9B3-91CA-41CC-82CD-CA4C33476742}"/>
                </a:ext>
              </a:extLst>
            </p:cNvPr>
            <p:cNvGrpSpPr/>
            <p:nvPr/>
          </p:nvGrpSpPr>
          <p:grpSpPr>
            <a:xfrm>
              <a:off x="2913294" y="4957688"/>
              <a:ext cx="1916259" cy="520900"/>
              <a:chOff x="3015841" y="5001565"/>
              <a:chExt cx="1916259" cy="520900"/>
            </a:xfrm>
          </p:grpSpPr>
          <p:cxnSp>
            <p:nvCxnSpPr>
              <p:cNvPr id="637" name="Google Shape;637;p25"/>
              <p:cNvCxnSpPr>
                <a:cxnSpLocks/>
              </p:cNvCxnSpPr>
              <p:nvPr/>
            </p:nvCxnSpPr>
            <p:spPr>
              <a:xfrm rot="10800000" flipH="1">
                <a:off x="3232100" y="5259815"/>
                <a:ext cx="1700000" cy="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641" name="Google Shape;641;p25"/>
              <p:cNvSpPr/>
              <p:nvPr/>
            </p:nvSpPr>
            <p:spPr>
              <a:xfrm flipH="1">
                <a:off x="3015841" y="5001565"/>
                <a:ext cx="520900" cy="5209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2614" extrusionOk="0">
                    <a:moveTo>
                      <a:pt x="1307" y="1"/>
                    </a:moveTo>
                    <a:cubicBezTo>
                      <a:pt x="585" y="1"/>
                      <a:pt x="1" y="585"/>
                      <a:pt x="1" y="1307"/>
                    </a:cubicBezTo>
                    <a:cubicBezTo>
                      <a:pt x="1" y="2029"/>
                      <a:pt x="585" y="2614"/>
                      <a:pt x="1307" y="2614"/>
                    </a:cubicBezTo>
                    <a:cubicBezTo>
                      <a:pt x="2025" y="2614"/>
                      <a:pt x="2613" y="2029"/>
                      <a:pt x="2613" y="1307"/>
                    </a:cubicBezTo>
                    <a:cubicBezTo>
                      <a:pt x="2613" y="585"/>
                      <a:pt x="2025" y="1"/>
                      <a:pt x="13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Fira Sans"/>
                    <a:cs typeface="B Homa" panose="00000400000000000000" pitchFamily="2" charset="-78"/>
                    <a:sym typeface="Fira Sans"/>
                  </a:rPr>
                  <a:t>03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Fira Sans"/>
                  <a:cs typeface="B Homa" panose="00000400000000000000" pitchFamily="2" charset="-78"/>
                  <a:sym typeface="Fira Sans"/>
                </a:endParaRPr>
              </a:p>
            </p:txBody>
          </p:sp>
        </p:grpSp>
        <p:sp>
          <p:nvSpPr>
            <p:cNvPr id="642" name="Google Shape;642;p25"/>
            <p:cNvSpPr/>
            <p:nvPr/>
          </p:nvSpPr>
          <p:spPr>
            <a:xfrm>
              <a:off x="1307499" y="1873635"/>
              <a:ext cx="990492" cy="3695312"/>
            </a:xfrm>
            <a:custGeom>
              <a:avLst/>
              <a:gdLst/>
              <a:ahLst/>
              <a:cxnLst/>
              <a:rect l="l" t="t" r="r" b="b"/>
              <a:pathLst>
                <a:path w="5594" h="20870" extrusionOk="0">
                  <a:moveTo>
                    <a:pt x="5046" y="1127"/>
                  </a:moveTo>
                  <a:cubicBezTo>
                    <a:pt x="5076" y="1420"/>
                    <a:pt x="5046" y="1775"/>
                    <a:pt x="4945" y="2192"/>
                  </a:cubicBezTo>
                  <a:lnTo>
                    <a:pt x="640" y="2192"/>
                  </a:lnTo>
                  <a:cubicBezTo>
                    <a:pt x="548" y="1775"/>
                    <a:pt x="509" y="1420"/>
                    <a:pt x="548" y="1127"/>
                  </a:cubicBezTo>
                  <a:close/>
                  <a:moveTo>
                    <a:pt x="4822" y="2709"/>
                  </a:moveTo>
                  <a:cubicBezTo>
                    <a:pt x="4691" y="3025"/>
                    <a:pt x="4529" y="3380"/>
                    <a:pt x="4305" y="3766"/>
                  </a:cubicBezTo>
                  <a:lnTo>
                    <a:pt x="1281" y="3766"/>
                  </a:lnTo>
                  <a:cubicBezTo>
                    <a:pt x="1057" y="3380"/>
                    <a:pt x="895" y="3025"/>
                    <a:pt x="772" y="2709"/>
                  </a:cubicBezTo>
                  <a:close/>
                  <a:moveTo>
                    <a:pt x="3919" y="4283"/>
                  </a:moveTo>
                  <a:cubicBezTo>
                    <a:pt x="3634" y="4638"/>
                    <a:pt x="3248" y="4985"/>
                    <a:pt x="2793" y="5309"/>
                  </a:cubicBezTo>
                  <a:cubicBezTo>
                    <a:pt x="2345" y="4985"/>
                    <a:pt x="1960" y="4638"/>
                    <a:pt x="1667" y="4283"/>
                  </a:cubicBezTo>
                  <a:close/>
                  <a:moveTo>
                    <a:pt x="2793" y="5949"/>
                  </a:moveTo>
                  <a:cubicBezTo>
                    <a:pt x="3279" y="6273"/>
                    <a:pt x="3634" y="6628"/>
                    <a:pt x="3919" y="6983"/>
                  </a:cubicBezTo>
                  <a:lnTo>
                    <a:pt x="1667" y="6983"/>
                  </a:lnTo>
                  <a:cubicBezTo>
                    <a:pt x="1960" y="6628"/>
                    <a:pt x="2345" y="6273"/>
                    <a:pt x="2793" y="5949"/>
                  </a:cubicBezTo>
                  <a:close/>
                  <a:moveTo>
                    <a:pt x="4305" y="7492"/>
                  </a:moveTo>
                  <a:cubicBezTo>
                    <a:pt x="4529" y="7878"/>
                    <a:pt x="4691" y="8233"/>
                    <a:pt x="4822" y="8557"/>
                  </a:cubicBezTo>
                  <a:lnTo>
                    <a:pt x="772" y="8557"/>
                  </a:lnTo>
                  <a:cubicBezTo>
                    <a:pt x="895" y="8233"/>
                    <a:pt x="1057" y="7878"/>
                    <a:pt x="1281" y="7492"/>
                  </a:cubicBezTo>
                  <a:close/>
                  <a:moveTo>
                    <a:pt x="4945" y="9074"/>
                  </a:moveTo>
                  <a:cubicBezTo>
                    <a:pt x="5046" y="9490"/>
                    <a:pt x="5046" y="9845"/>
                    <a:pt x="5046" y="10130"/>
                  </a:cubicBezTo>
                  <a:lnTo>
                    <a:pt x="548" y="10130"/>
                  </a:lnTo>
                  <a:cubicBezTo>
                    <a:pt x="548" y="9845"/>
                    <a:pt x="548" y="9490"/>
                    <a:pt x="640" y="9074"/>
                  </a:cubicBezTo>
                  <a:close/>
                  <a:moveTo>
                    <a:pt x="5046" y="10647"/>
                  </a:moveTo>
                  <a:cubicBezTo>
                    <a:pt x="5076" y="10964"/>
                    <a:pt x="5046" y="11349"/>
                    <a:pt x="4945" y="11805"/>
                  </a:cubicBezTo>
                  <a:lnTo>
                    <a:pt x="640" y="11805"/>
                  </a:lnTo>
                  <a:cubicBezTo>
                    <a:pt x="548" y="11349"/>
                    <a:pt x="548" y="10964"/>
                    <a:pt x="548" y="10647"/>
                  </a:cubicBezTo>
                  <a:close/>
                  <a:moveTo>
                    <a:pt x="4822" y="12314"/>
                  </a:moveTo>
                  <a:cubicBezTo>
                    <a:pt x="4691" y="12638"/>
                    <a:pt x="4529" y="12993"/>
                    <a:pt x="4305" y="13378"/>
                  </a:cubicBezTo>
                  <a:lnTo>
                    <a:pt x="1281" y="13378"/>
                  </a:lnTo>
                  <a:cubicBezTo>
                    <a:pt x="1057" y="12993"/>
                    <a:pt x="895" y="12638"/>
                    <a:pt x="772" y="12314"/>
                  </a:cubicBezTo>
                  <a:close/>
                  <a:moveTo>
                    <a:pt x="3919" y="13895"/>
                  </a:moveTo>
                  <a:cubicBezTo>
                    <a:pt x="3634" y="14242"/>
                    <a:pt x="3279" y="14597"/>
                    <a:pt x="2793" y="14921"/>
                  </a:cubicBezTo>
                  <a:cubicBezTo>
                    <a:pt x="2345" y="14597"/>
                    <a:pt x="1960" y="14242"/>
                    <a:pt x="1667" y="13895"/>
                  </a:cubicBezTo>
                  <a:close/>
                  <a:moveTo>
                    <a:pt x="2793" y="15562"/>
                  </a:moveTo>
                  <a:cubicBezTo>
                    <a:pt x="3248" y="15886"/>
                    <a:pt x="3634" y="16241"/>
                    <a:pt x="3919" y="16596"/>
                  </a:cubicBezTo>
                  <a:lnTo>
                    <a:pt x="1667" y="16596"/>
                  </a:lnTo>
                  <a:cubicBezTo>
                    <a:pt x="1960" y="16241"/>
                    <a:pt x="2345" y="15886"/>
                    <a:pt x="2793" y="15562"/>
                  </a:cubicBezTo>
                  <a:close/>
                  <a:moveTo>
                    <a:pt x="4305" y="17105"/>
                  </a:moveTo>
                  <a:cubicBezTo>
                    <a:pt x="4529" y="17490"/>
                    <a:pt x="4691" y="17845"/>
                    <a:pt x="4822" y="18169"/>
                  </a:cubicBezTo>
                  <a:lnTo>
                    <a:pt x="772" y="18169"/>
                  </a:lnTo>
                  <a:cubicBezTo>
                    <a:pt x="895" y="17845"/>
                    <a:pt x="1057" y="17490"/>
                    <a:pt x="1281" y="17105"/>
                  </a:cubicBezTo>
                  <a:close/>
                  <a:moveTo>
                    <a:pt x="4945" y="18679"/>
                  </a:moveTo>
                  <a:cubicBezTo>
                    <a:pt x="5046" y="19103"/>
                    <a:pt x="5076" y="19450"/>
                    <a:pt x="5046" y="19743"/>
                  </a:cubicBezTo>
                  <a:lnTo>
                    <a:pt x="548" y="19743"/>
                  </a:lnTo>
                  <a:cubicBezTo>
                    <a:pt x="509" y="19450"/>
                    <a:pt x="548" y="19103"/>
                    <a:pt x="640" y="18679"/>
                  </a:cubicBezTo>
                  <a:close/>
                  <a:moveTo>
                    <a:pt x="379" y="0"/>
                  </a:moveTo>
                  <a:cubicBezTo>
                    <a:pt x="251" y="0"/>
                    <a:pt x="156" y="90"/>
                    <a:pt x="124" y="202"/>
                  </a:cubicBezTo>
                  <a:cubicBezTo>
                    <a:pt x="124" y="202"/>
                    <a:pt x="62" y="425"/>
                    <a:pt x="31" y="780"/>
                  </a:cubicBezTo>
                  <a:lnTo>
                    <a:pt x="31" y="873"/>
                  </a:lnTo>
                  <a:lnTo>
                    <a:pt x="31" y="904"/>
                  </a:lnTo>
                  <a:cubicBezTo>
                    <a:pt x="0" y="1644"/>
                    <a:pt x="93" y="2902"/>
                    <a:pt x="895" y="4121"/>
                  </a:cubicBezTo>
                  <a:lnTo>
                    <a:pt x="964" y="4182"/>
                  </a:lnTo>
                  <a:cubicBezTo>
                    <a:pt x="1319" y="4699"/>
                    <a:pt x="1767" y="5178"/>
                    <a:pt x="2345" y="5633"/>
                  </a:cubicBezTo>
                  <a:cubicBezTo>
                    <a:pt x="1736" y="6080"/>
                    <a:pt x="1281" y="6597"/>
                    <a:pt x="964" y="7106"/>
                  </a:cubicBezTo>
                  <a:lnTo>
                    <a:pt x="934" y="7106"/>
                  </a:lnTo>
                  <a:cubicBezTo>
                    <a:pt x="62" y="8426"/>
                    <a:pt x="0" y="9745"/>
                    <a:pt x="31" y="10424"/>
                  </a:cubicBezTo>
                  <a:cubicBezTo>
                    <a:pt x="0" y="11095"/>
                    <a:pt x="62" y="12414"/>
                    <a:pt x="934" y="13733"/>
                  </a:cubicBezTo>
                  <a:cubicBezTo>
                    <a:pt x="934" y="13764"/>
                    <a:pt x="934" y="13764"/>
                    <a:pt x="964" y="13795"/>
                  </a:cubicBezTo>
                  <a:cubicBezTo>
                    <a:pt x="1319" y="14281"/>
                    <a:pt x="1767" y="14790"/>
                    <a:pt x="2345" y="15245"/>
                  </a:cubicBezTo>
                  <a:cubicBezTo>
                    <a:pt x="1736" y="15693"/>
                    <a:pt x="1281" y="16210"/>
                    <a:pt x="964" y="16688"/>
                  </a:cubicBezTo>
                  <a:cubicBezTo>
                    <a:pt x="934" y="16719"/>
                    <a:pt x="934" y="16719"/>
                    <a:pt x="934" y="16750"/>
                  </a:cubicBezTo>
                  <a:cubicBezTo>
                    <a:pt x="93" y="17976"/>
                    <a:pt x="0" y="19226"/>
                    <a:pt x="31" y="19967"/>
                  </a:cubicBezTo>
                  <a:lnTo>
                    <a:pt x="31" y="19998"/>
                  </a:lnTo>
                  <a:lnTo>
                    <a:pt x="31" y="20067"/>
                  </a:lnTo>
                  <a:cubicBezTo>
                    <a:pt x="62" y="20453"/>
                    <a:pt x="124" y="20677"/>
                    <a:pt x="124" y="20677"/>
                  </a:cubicBezTo>
                  <a:cubicBezTo>
                    <a:pt x="162" y="20769"/>
                    <a:pt x="255" y="20870"/>
                    <a:pt x="386" y="20870"/>
                  </a:cubicBezTo>
                  <a:lnTo>
                    <a:pt x="448" y="20870"/>
                  </a:lnTo>
                  <a:cubicBezTo>
                    <a:pt x="579" y="20839"/>
                    <a:pt x="640" y="20677"/>
                    <a:pt x="610" y="20545"/>
                  </a:cubicBezTo>
                  <a:cubicBezTo>
                    <a:pt x="610" y="20515"/>
                    <a:pt x="579" y="20414"/>
                    <a:pt x="579" y="20260"/>
                  </a:cubicBezTo>
                  <a:lnTo>
                    <a:pt x="5015" y="20260"/>
                  </a:lnTo>
                  <a:cubicBezTo>
                    <a:pt x="5015" y="20414"/>
                    <a:pt x="4984" y="20515"/>
                    <a:pt x="4984" y="20545"/>
                  </a:cubicBezTo>
                  <a:cubicBezTo>
                    <a:pt x="4945" y="20677"/>
                    <a:pt x="5015" y="20839"/>
                    <a:pt x="5177" y="20870"/>
                  </a:cubicBezTo>
                  <a:lnTo>
                    <a:pt x="5239" y="20870"/>
                  </a:lnTo>
                  <a:cubicBezTo>
                    <a:pt x="5331" y="20870"/>
                    <a:pt x="5431" y="20769"/>
                    <a:pt x="5462" y="20677"/>
                  </a:cubicBezTo>
                  <a:cubicBezTo>
                    <a:pt x="5462" y="20677"/>
                    <a:pt x="5524" y="20453"/>
                    <a:pt x="5563" y="20098"/>
                  </a:cubicBezTo>
                  <a:lnTo>
                    <a:pt x="5563" y="19998"/>
                  </a:lnTo>
                  <a:lnTo>
                    <a:pt x="5563" y="19967"/>
                  </a:lnTo>
                  <a:cubicBezTo>
                    <a:pt x="5593" y="19226"/>
                    <a:pt x="5493" y="17976"/>
                    <a:pt x="4691" y="16750"/>
                  </a:cubicBezTo>
                  <a:cubicBezTo>
                    <a:pt x="4660" y="16719"/>
                    <a:pt x="4660" y="16688"/>
                    <a:pt x="4629" y="16688"/>
                  </a:cubicBezTo>
                  <a:cubicBezTo>
                    <a:pt x="4274" y="16171"/>
                    <a:pt x="3827" y="15693"/>
                    <a:pt x="3248" y="15245"/>
                  </a:cubicBezTo>
                  <a:cubicBezTo>
                    <a:pt x="3858" y="14759"/>
                    <a:pt x="4305" y="14281"/>
                    <a:pt x="4629" y="13764"/>
                  </a:cubicBezTo>
                  <a:lnTo>
                    <a:pt x="4660" y="13764"/>
                  </a:lnTo>
                  <a:cubicBezTo>
                    <a:pt x="5524" y="12445"/>
                    <a:pt x="5593" y="11126"/>
                    <a:pt x="5563" y="10455"/>
                  </a:cubicBezTo>
                  <a:lnTo>
                    <a:pt x="5563" y="10385"/>
                  </a:lnTo>
                  <a:cubicBezTo>
                    <a:pt x="5593" y="9714"/>
                    <a:pt x="5524" y="8426"/>
                    <a:pt x="4691" y="7145"/>
                  </a:cubicBezTo>
                  <a:cubicBezTo>
                    <a:pt x="4660" y="7106"/>
                    <a:pt x="4660" y="7075"/>
                    <a:pt x="4629" y="7075"/>
                  </a:cubicBezTo>
                  <a:cubicBezTo>
                    <a:pt x="4305" y="6597"/>
                    <a:pt x="3858" y="6080"/>
                    <a:pt x="3248" y="5633"/>
                  </a:cubicBezTo>
                  <a:cubicBezTo>
                    <a:pt x="3858" y="5178"/>
                    <a:pt x="4305" y="4668"/>
                    <a:pt x="4629" y="4182"/>
                  </a:cubicBezTo>
                  <a:cubicBezTo>
                    <a:pt x="4660" y="4152"/>
                    <a:pt x="4660" y="4152"/>
                    <a:pt x="4660" y="4121"/>
                  </a:cubicBezTo>
                  <a:cubicBezTo>
                    <a:pt x="5493" y="2902"/>
                    <a:pt x="5593" y="1644"/>
                    <a:pt x="5563" y="904"/>
                  </a:cubicBezTo>
                  <a:lnTo>
                    <a:pt x="5563" y="873"/>
                  </a:lnTo>
                  <a:lnTo>
                    <a:pt x="5563" y="811"/>
                  </a:lnTo>
                  <a:cubicBezTo>
                    <a:pt x="5524" y="425"/>
                    <a:pt x="5462" y="202"/>
                    <a:pt x="5462" y="202"/>
                  </a:cubicBezTo>
                  <a:cubicBezTo>
                    <a:pt x="5436" y="90"/>
                    <a:pt x="5337" y="0"/>
                    <a:pt x="5231" y="0"/>
                  </a:cubicBezTo>
                  <a:cubicBezTo>
                    <a:pt x="5213" y="0"/>
                    <a:pt x="5195" y="3"/>
                    <a:pt x="5177" y="9"/>
                  </a:cubicBezTo>
                  <a:cubicBezTo>
                    <a:pt x="5015" y="40"/>
                    <a:pt x="4945" y="202"/>
                    <a:pt x="4984" y="325"/>
                  </a:cubicBezTo>
                  <a:cubicBezTo>
                    <a:pt x="4984" y="356"/>
                    <a:pt x="5015" y="456"/>
                    <a:pt x="5015" y="618"/>
                  </a:cubicBezTo>
                  <a:lnTo>
                    <a:pt x="579" y="618"/>
                  </a:lnTo>
                  <a:cubicBezTo>
                    <a:pt x="579" y="456"/>
                    <a:pt x="610" y="356"/>
                    <a:pt x="610" y="325"/>
                  </a:cubicBezTo>
                  <a:cubicBezTo>
                    <a:pt x="640" y="202"/>
                    <a:pt x="579" y="40"/>
                    <a:pt x="448" y="9"/>
                  </a:cubicBezTo>
                  <a:cubicBezTo>
                    <a:pt x="424" y="3"/>
                    <a:pt x="401" y="0"/>
                    <a:pt x="379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Homa" panose="00000400000000000000" pitchFamily="2" charset="-78"/>
              </a:endParaRPr>
            </a:p>
          </p:txBody>
        </p:sp>
        <p:sp>
          <p:nvSpPr>
            <p:cNvPr id="647" name="Google Shape;647;p25"/>
            <p:cNvSpPr/>
            <p:nvPr/>
          </p:nvSpPr>
          <p:spPr>
            <a:xfrm flipH="1">
              <a:off x="2151406" y="2055951"/>
              <a:ext cx="249132" cy="247901"/>
            </a:xfrm>
            <a:custGeom>
              <a:avLst/>
              <a:gdLst/>
              <a:ahLst/>
              <a:cxnLst/>
              <a:rect l="l" t="t" r="r" b="b"/>
              <a:pathLst>
                <a:path w="2614" h="2601" extrusionOk="0">
                  <a:moveTo>
                    <a:pt x="1307" y="0"/>
                  </a:moveTo>
                  <a:cubicBezTo>
                    <a:pt x="585" y="0"/>
                    <a:pt x="1" y="572"/>
                    <a:pt x="1" y="1294"/>
                  </a:cubicBezTo>
                  <a:cubicBezTo>
                    <a:pt x="1" y="2015"/>
                    <a:pt x="585" y="2600"/>
                    <a:pt x="1307" y="2600"/>
                  </a:cubicBezTo>
                  <a:cubicBezTo>
                    <a:pt x="2025" y="2600"/>
                    <a:pt x="2613" y="2015"/>
                    <a:pt x="2613" y="1294"/>
                  </a:cubicBezTo>
                  <a:cubicBezTo>
                    <a:pt x="2613" y="572"/>
                    <a:pt x="2025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B Homa" panose="00000400000000000000" pitchFamily="2" charset="-78"/>
                <a:sym typeface="Fira Sans"/>
              </a:endParaRPr>
            </a:p>
          </p:txBody>
        </p:sp>
        <p:sp>
          <p:nvSpPr>
            <p:cNvPr id="648" name="Google Shape;648;p25"/>
            <p:cNvSpPr/>
            <p:nvPr/>
          </p:nvSpPr>
          <p:spPr>
            <a:xfrm flipH="1">
              <a:off x="1678179" y="3564089"/>
              <a:ext cx="249132" cy="247901"/>
            </a:xfrm>
            <a:custGeom>
              <a:avLst/>
              <a:gdLst/>
              <a:ahLst/>
              <a:cxnLst/>
              <a:rect l="l" t="t" r="r" b="b"/>
              <a:pathLst>
                <a:path w="2614" h="2601" extrusionOk="0">
                  <a:moveTo>
                    <a:pt x="1307" y="0"/>
                  </a:moveTo>
                  <a:cubicBezTo>
                    <a:pt x="585" y="0"/>
                    <a:pt x="1" y="572"/>
                    <a:pt x="1" y="1294"/>
                  </a:cubicBezTo>
                  <a:cubicBezTo>
                    <a:pt x="1" y="2015"/>
                    <a:pt x="585" y="2600"/>
                    <a:pt x="1307" y="2600"/>
                  </a:cubicBezTo>
                  <a:cubicBezTo>
                    <a:pt x="2025" y="2600"/>
                    <a:pt x="2613" y="2015"/>
                    <a:pt x="2613" y="1294"/>
                  </a:cubicBezTo>
                  <a:cubicBezTo>
                    <a:pt x="2613" y="572"/>
                    <a:pt x="2025" y="0"/>
                    <a:pt x="13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B Homa" panose="00000400000000000000" pitchFamily="2" charset="-78"/>
                <a:sym typeface="Fira Sans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55BC70-1582-49C8-9F45-C88912C47029}"/>
                </a:ext>
              </a:extLst>
            </p:cNvPr>
            <p:cNvGrpSpPr/>
            <p:nvPr/>
          </p:nvGrpSpPr>
          <p:grpSpPr>
            <a:xfrm>
              <a:off x="2913294" y="1922143"/>
              <a:ext cx="1916259" cy="518309"/>
              <a:chOff x="3015841" y="1920102"/>
              <a:chExt cx="1916259" cy="518309"/>
            </a:xfrm>
          </p:grpSpPr>
          <p:cxnSp>
            <p:nvCxnSpPr>
              <p:cNvPr id="634" name="Google Shape;634;p25"/>
              <p:cNvCxnSpPr>
                <a:cxnSpLocks/>
              </p:cNvCxnSpPr>
              <p:nvPr/>
            </p:nvCxnSpPr>
            <p:spPr>
              <a:xfrm rot="10800000" flipH="1">
                <a:off x="3232100" y="2177056"/>
                <a:ext cx="1700000" cy="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639" name="Google Shape;639;p25"/>
              <p:cNvSpPr/>
              <p:nvPr/>
            </p:nvSpPr>
            <p:spPr>
              <a:xfrm flipH="1">
                <a:off x="3015841" y="1920102"/>
                <a:ext cx="520900" cy="518309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2601" extrusionOk="0">
                    <a:moveTo>
                      <a:pt x="1307" y="0"/>
                    </a:moveTo>
                    <a:cubicBezTo>
                      <a:pt x="585" y="0"/>
                      <a:pt x="1" y="572"/>
                      <a:pt x="1" y="1294"/>
                    </a:cubicBezTo>
                    <a:cubicBezTo>
                      <a:pt x="1" y="2015"/>
                      <a:pt x="585" y="2600"/>
                      <a:pt x="1307" y="2600"/>
                    </a:cubicBezTo>
                    <a:cubicBezTo>
                      <a:pt x="2025" y="2600"/>
                      <a:pt x="2613" y="2015"/>
                      <a:pt x="2613" y="1294"/>
                    </a:cubicBezTo>
                    <a:cubicBezTo>
                      <a:pt x="2613" y="572"/>
                      <a:pt x="2025" y="0"/>
                      <a:pt x="13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Fira Sans"/>
                    <a:cs typeface="B Homa" panose="00000400000000000000" pitchFamily="2" charset="-78"/>
                    <a:sym typeface="Fira Sans"/>
                  </a:rPr>
                  <a:t>01</a:t>
                </a:r>
                <a:endParaRPr kumimoji="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Fira Sans"/>
                  <a:cs typeface="B Homa" panose="00000400000000000000" pitchFamily="2" charset="-78"/>
                  <a:sym typeface="Fira Sans"/>
                </a:endParaRPr>
              </a:p>
            </p:txBody>
          </p:sp>
        </p:grpSp>
        <p:sp>
          <p:nvSpPr>
            <p:cNvPr id="650" name="Google Shape;650;p25"/>
            <p:cNvSpPr/>
            <p:nvPr/>
          </p:nvSpPr>
          <p:spPr>
            <a:xfrm flipH="1">
              <a:off x="2087606" y="5138718"/>
              <a:ext cx="249132" cy="247901"/>
            </a:xfrm>
            <a:custGeom>
              <a:avLst/>
              <a:gdLst/>
              <a:ahLst/>
              <a:cxnLst/>
              <a:rect l="l" t="t" r="r" b="b"/>
              <a:pathLst>
                <a:path w="2614" h="2601" extrusionOk="0">
                  <a:moveTo>
                    <a:pt x="1307" y="0"/>
                  </a:moveTo>
                  <a:cubicBezTo>
                    <a:pt x="585" y="0"/>
                    <a:pt x="1" y="572"/>
                    <a:pt x="1" y="1294"/>
                  </a:cubicBezTo>
                  <a:cubicBezTo>
                    <a:pt x="1" y="2015"/>
                    <a:pt x="585" y="2600"/>
                    <a:pt x="1307" y="2600"/>
                  </a:cubicBezTo>
                  <a:cubicBezTo>
                    <a:pt x="2025" y="2600"/>
                    <a:pt x="2613" y="2015"/>
                    <a:pt x="2613" y="1294"/>
                  </a:cubicBezTo>
                  <a:cubicBezTo>
                    <a:pt x="2613" y="572"/>
                    <a:pt x="2025" y="0"/>
                    <a:pt x="13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B Homa" panose="00000400000000000000" pitchFamily="2" charset="-78"/>
                <a:sym typeface="Fira San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CF74A6B-36E4-4B44-85C3-87591B288FB9}"/>
              </a:ext>
            </a:extLst>
          </p:cNvPr>
          <p:cNvSpPr txBox="1"/>
          <p:nvPr/>
        </p:nvSpPr>
        <p:spPr>
          <a:xfrm>
            <a:off x="0" y="39757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B Homa" panose="00000400000000000000" pitchFamily="2" charset="-78"/>
              </a:rPr>
              <a:t>پروژه های پیشنهادی در ژن درایو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Georgia" panose="02040502050405020303" pitchFamily="18" charset="0"/>
              <a:ea typeface="맑은 고딕" panose="020B0503020000020004" pitchFamily="34" charset="-127"/>
              <a:cs typeface="B Homa" panose="00000400000000000000" pitchFamily="2" charset="-78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A4A78-6925-4CF4-AAD9-BCBD3952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E3E0-3217-407B-90DF-E57EFE4762A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1">
      <a:dk1>
        <a:sysClr val="windowText" lastClr="000000"/>
      </a:dk1>
      <a:lt1>
        <a:sysClr val="window" lastClr="FFFFFF"/>
      </a:lt1>
      <a:dk2>
        <a:srgbClr val="44546A"/>
      </a:dk2>
      <a:lt2>
        <a:srgbClr val="EE6F10"/>
      </a:lt2>
      <a:accent1>
        <a:srgbClr val="01BBC2"/>
      </a:accent1>
      <a:accent2>
        <a:srgbClr val="A2CD37"/>
      </a:accent2>
      <a:accent3>
        <a:srgbClr val="00B0F0"/>
      </a:accent3>
      <a:accent4>
        <a:srgbClr val="FD6D67"/>
      </a:accent4>
      <a:accent5>
        <a:srgbClr val="EAA31B"/>
      </a:accent5>
      <a:accent6>
        <a:srgbClr val="934584"/>
      </a:accent6>
      <a:hlink>
        <a:srgbClr val="BF242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N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4646"/>
      </a:accent1>
      <a:accent2>
        <a:srgbClr val="05B9B6"/>
      </a:accent2>
      <a:accent3>
        <a:srgbClr val="C4E66D"/>
      </a:accent3>
      <a:accent4>
        <a:srgbClr val="FEB44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045CB"/>
      </a:accent1>
      <a:accent2>
        <a:srgbClr val="1893B3"/>
      </a:accent2>
      <a:accent3>
        <a:srgbClr val="1CA289"/>
      </a:accent3>
      <a:accent4>
        <a:srgbClr val="FCC103"/>
      </a:accent4>
      <a:accent5>
        <a:srgbClr val="FC307B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olor 20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2D83D8"/>
      </a:accent6>
      <a:hlink>
        <a:srgbClr val="2D83D8"/>
      </a:hlink>
      <a:folHlink>
        <a:srgbClr val="C1408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493</Words>
  <Application>Microsoft Office PowerPoint</Application>
  <PresentationFormat>Widescreen</PresentationFormat>
  <Paragraphs>79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Calibri</vt:lpstr>
      <vt:lpstr>Calibri Light</vt:lpstr>
      <vt:lpstr>Fira Sans</vt:lpstr>
      <vt:lpstr>Georgia</vt:lpstr>
      <vt:lpstr>Georgia Pro Light</vt:lpstr>
      <vt:lpstr>Montserrat</vt:lpstr>
      <vt:lpstr>Oswald</vt:lpstr>
      <vt:lpstr>Segoe UI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پروژه های پیشنهادی</dc:title>
  <dc:creator>mohivi.65@outlook.com</dc:creator>
  <cp:lastModifiedBy>mohivi.65@outlook.com</cp:lastModifiedBy>
  <cp:revision>17</cp:revision>
  <dcterms:created xsi:type="dcterms:W3CDTF">2025-05-18T09:08:45Z</dcterms:created>
  <dcterms:modified xsi:type="dcterms:W3CDTF">2025-05-19T05:04:47Z</dcterms:modified>
</cp:coreProperties>
</file>